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84" r:id="rId2"/>
    <p:sldId id="277" r:id="rId3"/>
    <p:sldId id="265" r:id="rId4"/>
    <p:sldId id="292" r:id="rId5"/>
    <p:sldId id="266" r:id="rId6"/>
    <p:sldId id="267" r:id="rId7"/>
    <p:sldId id="282" r:id="rId8"/>
    <p:sldId id="268" r:id="rId9"/>
    <p:sldId id="269" r:id="rId10"/>
    <p:sldId id="270" r:id="rId11"/>
    <p:sldId id="272" r:id="rId12"/>
    <p:sldId id="271" r:id="rId13"/>
    <p:sldId id="273" r:id="rId14"/>
    <p:sldId id="298" r:id="rId15"/>
    <p:sldId id="258" r:id="rId16"/>
    <p:sldId id="291" r:id="rId17"/>
    <p:sldId id="259" r:id="rId18"/>
    <p:sldId id="260" r:id="rId19"/>
    <p:sldId id="261" r:id="rId20"/>
    <p:sldId id="262" r:id="rId21"/>
    <p:sldId id="263" r:id="rId22"/>
    <p:sldId id="279" r:id="rId23"/>
    <p:sldId id="283" r:id="rId24"/>
    <p:sldId id="274" r:id="rId25"/>
    <p:sldId id="275" r:id="rId26"/>
    <p:sldId id="297" r:id="rId27"/>
    <p:sldId id="276" r:id="rId28"/>
    <p:sldId id="289" r:id="rId29"/>
    <p:sldId id="296" r:id="rId30"/>
    <p:sldId id="29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67"/>
    <p:restoredTop sz="94702"/>
  </p:normalViewPr>
  <p:slideViewPr>
    <p:cSldViewPr snapToGrid="0">
      <p:cViewPr varScale="1">
        <p:scale>
          <a:sx n="101" d="100"/>
          <a:sy n="101"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6.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935BEB-6A27-4F75-B04C-2BFDB1A1970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3076C95-73C1-4E3D-9FD1-698071C43591}">
      <dgm:prSet/>
      <dgm:spPr/>
      <dgm:t>
        <a:bodyPr/>
        <a:lstStyle/>
        <a:p>
          <a:r>
            <a:rPr lang="en-US" dirty="0" err="1"/>
            <a:t>MeteoMatics</a:t>
          </a:r>
          <a:r>
            <a:rPr lang="en-US" dirty="0"/>
            <a:t> for Weather Analysis</a:t>
          </a:r>
        </a:p>
      </dgm:t>
    </dgm:pt>
    <dgm:pt modelId="{D38E138E-637D-4881-9A42-D0DB7584D3F6}" type="parTrans" cxnId="{3CE81D84-6F69-407D-9300-7826E44CBB01}">
      <dgm:prSet/>
      <dgm:spPr/>
      <dgm:t>
        <a:bodyPr/>
        <a:lstStyle/>
        <a:p>
          <a:endParaRPr lang="en-US"/>
        </a:p>
      </dgm:t>
    </dgm:pt>
    <dgm:pt modelId="{A9D73D8A-18BC-4A2A-8DB6-A843A576B448}" type="sibTrans" cxnId="{3CE81D84-6F69-407D-9300-7826E44CBB01}">
      <dgm:prSet/>
      <dgm:spPr/>
      <dgm:t>
        <a:bodyPr/>
        <a:lstStyle/>
        <a:p>
          <a:endParaRPr lang="en-US"/>
        </a:p>
      </dgm:t>
    </dgm:pt>
    <dgm:pt modelId="{EAFA0A66-2B13-433C-A105-FFC8A4CC3823}">
      <dgm:prSet/>
      <dgm:spPr/>
      <dgm:t>
        <a:bodyPr/>
        <a:lstStyle/>
        <a:p>
          <a:r>
            <a:rPr lang="en-US"/>
            <a:t>Amadeus for Flight Data</a:t>
          </a:r>
        </a:p>
      </dgm:t>
    </dgm:pt>
    <dgm:pt modelId="{BDD0DF2F-D63E-4374-8F85-70D0C67C9A64}" type="parTrans" cxnId="{178C4924-0D80-4FF7-970C-FD4F685A2944}">
      <dgm:prSet/>
      <dgm:spPr/>
      <dgm:t>
        <a:bodyPr/>
        <a:lstStyle/>
        <a:p>
          <a:endParaRPr lang="en-US"/>
        </a:p>
      </dgm:t>
    </dgm:pt>
    <dgm:pt modelId="{6672168F-C276-49E1-B4ED-F50BF8D808F3}" type="sibTrans" cxnId="{178C4924-0D80-4FF7-970C-FD4F685A2944}">
      <dgm:prSet/>
      <dgm:spPr/>
      <dgm:t>
        <a:bodyPr/>
        <a:lstStyle/>
        <a:p>
          <a:endParaRPr lang="en-US"/>
        </a:p>
      </dgm:t>
    </dgm:pt>
    <dgm:pt modelId="{E5CA9188-F173-4B44-BC5D-0A56A5D3EE4E}">
      <dgm:prSet/>
      <dgm:spPr/>
      <dgm:t>
        <a:bodyPr/>
        <a:lstStyle/>
        <a:p>
          <a:r>
            <a:rPr lang="en-US"/>
            <a:t>BTS for U.S. Airports Data from January 2024</a:t>
          </a:r>
        </a:p>
      </dgm:t>
    </dgm:pt>
    <dgm:pt modelId="{B00FAAB7-4676-4157-8C54-A0ACD69F3A11}" type="parTrans" cxnId="{97A444C3-1927-40CF-8F97-2F39BC147DB2}">
      <dgm:prSet/>
      <dgm:spPr/>
      <dgm:t>
        <a:bodyPr/>
        <a:lstStyle/>
        <a:p>
          <a:endParaRPr lang="en-US"/>
        </a:p>
      </dgm:t>
    </dgm:pt>
    <dgm:pt modelId="{C0970E7D-0A41-496F-8DD4-8BFA8E2C6D9E}" type="sibTrans" cxnId="{97A444C3-1927-40CF-8F97-2F39BC147DB2}">
      <dgm:prSet/>
      <dgm:spPr/>
      <dgm:t>
        <a:bodyPr/>
        <a:lstStyle/>
        <a:p>
          <a:endParaRPr lang="en-US"/>
        </a:p>
      </dgm:t>
    </dgm:pt>
    <dgm:pt modelId="{9695B962-AC1D-40BE-9A73-03F44D7622A9}">
      <dgm:prSet/>
      <dgm:spPr/>
      <dgm:t>
        <a:bodyPr/>
        <a:lstStyle/>
        <a:p>
          <a:r>
            <a:rPr lang="en-US" dirty="0" err="1"/>
            <a:t>GeoApi</a:t>
          </a:r>
          <a:endParaRPr lang="en-US" dirty="0"/>
        </a:p>
      </dgm:t>
    </dgm:pt>
    <dgm:pt modelId="{2B425CDE-71F2-4DE0-8251-B8222EB06618}" type="parTrans" cxnId="{84BF378D-41D8-4A12-BE64-BDA533CE1162}">
      <dgm:prSet/>
      <dgm:spPr/>
      <dgm:t>
        <a:bodyPr/>
        <a:lstStyle/>
        <a:p>
          <a:endParaRPr lang="en-US"/>
        </a:p>
      </dgm:t>
    </dgm:pt>
    <dgm:pt modelId="{305645EE-E26A-4C9A-95D2-CBEC2AF6E84C}" type="sibTrans" cxnId="{84BF378D-41D8-4A12-BE64-BDA533CE1162}">
      <dgm:prSet/>
      <dgm:spPr/>
      <dgm:t>
        <a:bodyPr/>
        <a:lstStyle/>
        <a:p>
          <a:endParaRPr lang="en-US"/>
        </a:p>
      </dgm:t>
    </dgm:pt>
    <dgm:pt modelId="{98267A33-1EC5-A24E-A7C0-EAA619DD766F}" type="pres">
      <dgm:prSet presAssocID="{D8935BEB-6A27-4F75-B04C-2BFDB1A19703}" presName="hierChild1" presStyleCnt="0">
        <dgm:presLayoutVars>
          <dgm:chPref val="1"/>
          <dgm:dir/>
          <dgm:animOne val="branch"/>
          <dgm:animLvl val="lvl"/>
          <dgm:resizeHandles/>
        </dgm:presLayoutVars>
      </dgm:prSet>
      <dgm:spPr/>
    </dgm:pt>
    <dgm:pt modelId="{613C703C-0B08-384C-8481-96ACA655D037}" type="pres">
      <dgm:prSet presAssocID="{73076C95-73C1-4E3D-9FD1-698071C43591}" presName="hierRoot1" presStyleCnt="0"/>
      <dgm:spPr/>
    </dgm:pt>
    <dgm:pt modelId="{5C08C65F-7EA2-B34B-8541-9235D22AE71B}" type="pres">
      <dgm:prSet presAssocID="{73076C95-73C1-4E3D-9FD1-698071C43591}" presName="composite" presStyleCnt="0"/>
      <dgm:spPr/>
    </dgm:pt>
    <dgm:pt modelId="{68543115-9426-0B40-8FC2-8317809F286F}" type="pres">
      <dgm:prSet presAssocID="{73076C95-73C1-4E3D-9FD1-698071C43591}" presName="background" presStyleLbl="node0" presStyleIdx="0" presStyleCnt="4"/>
      <dgm:spPr/>
    </dgm:pt>
    <dgm:pt modelId="{60246A66-A2AC-244F-BBB3-06A312C67B09}" type="pres">
      <dgm:prSet presAssocID="{73076C95-73C1-4E3D-9FD1-698071C43591}" presName="text" presStyleLbl="fgAcc0" presStyleIdx="0" presStyleCnt="4">
        <dgm:presLayoutVars>
          <dgm:chPref val="3"/>
        </dgm:presLayoutVars>
      </dgm:prSet>
      <dgm:spPr/>
    </dgm:pt>
    <dgm:pt modelId="{A1EF22CF-DFC2-2B41-88A4-6B89854AEE8B}" type="pres">
      <dgm:prSet presAssocID="{73076C95-73C1-4E3D-9FD1-698071C43591}" presName="hierChild2" presStyleCnt="0"/>
      <dgm:spPr/>
    </dgm:pt>
    <dgm:pt modelId="{1F8B6377-42EB-7247-A6CB-334C64A006E8}" type="pres">
      <dgm:prSet presAssocID="{EAFA0A66-2B13-433C-A105-FFC8A4CC3823}" presName="hierRoot1" presStyleCnt="0"/>
      <dgm:spPr/>
    </dgm:pt>
    <dgm:pt modelId="{45E467E0-3E0E-4445-A939-9E60E36E5FAE}" type="pres">
      <dgm:prSet presAssocID="{EAFA0A66-2B13-433C-A105-FFC8A4CC3823}" presName="composite" presStyleCnt="0"/>
      <dgm:spPr/>
    </dgm:pt>
    <dgm:pt modelId="{CB85DE96-6C30-754F-B9C1-BD35336EDB81}" type="pres">
      <dgm:prSet presAssocID="{EAFA0A66-2B13-433C-A105-FFC8A4CC3823}" presName="background" presStyleLbl="node0" presStyleIdx="1" presStyleCnt="4"/>
      <dgm:spPr/>
    </dgm:pt>
    <dgm:pt modelId="{62F8118A-BCE9-8441-A212-9CCCF9961CBF}" type="pres">
      <dgm:prSet presAssocID="{EAFA0A66-2B13-433C-A105-FFC8A4CC3823}" presName="text" presStyleLbl="fgAcc0" presStyleIdx="1" presStyleCnt="4">
        <dgm:presLayoutVars>
          <dgm:chPref val="3"/>
        </dgm:presLayoutVars>
      </dgm:prSet>
      <dgm:spPr/>
    </dgm:pt>
    <dgm:pt modelId="{BA0FDBD5-487E-A64C-9808-BA0FC56D7D3A}" type="pres">
      <dgm:prSet presAssocID="{EAFA0A66-2B13-433C-A105-FFC8A4CC3823}" presName="hierChild2" presStyleCnt="0"/>
      <dgm:spPr/>
    </dgm:pt>
    <dgm:pt modelId="{A5F44734-6A38-E24C-91E7-FC4BD8850BA8}" type="pres">
      <dgm:prSet presAssocID="{E5CA9188-F173-4B44-BC5D-0A56A5D3EE4E}" presName="hierRoot1" presStyleCnt="0"/>
      <dgm:spPr/>
    </dgm:pt>
    <dgm:pt modelId="{62D2451F-3539-5D45-9434-152A0ECD6A01}" type="pres">
      <dgm:prSet presAssocID="{E5CA9188-F173-4B44-BC5D-0A56A5D3EE4E}" presName="composite" presStyleCnt="0"/>
      <dgm:spPr/>
    </dgm:pt>
    <dgm:pt modelId="{29732A9E-51C5-6F4D-BAAC-0FD8488DC633}" type="pres">
      <dgm:prSet presAssocID="{E5CA9188-F173-4B44-BC5D-0A56A5D3EE4E}" presName="background" presStyleLbl="node0" presStyleIdx="2" presStyleCnt="4"/>
      <dgm:spPr/>
    </dgm:pt>
    <dgm:pt modelId="{367A45DD-D672-3845-8A41-073E6A933FB4}" type="pres">
      <dgm:prSet presAssocID="{E5CA9188-F173-4B44-BC5D-0A56A5D3EE4E}" presName="text" presStyleLbl="fgAcc0" presStyleIdx="2" presStyleCnt="4">
        <dgm:presLayoutVars>
          <dgm:chPref val="3"/>
        </dgm:presLayoutVars>
      </dgm:prSet>
      <dgm:spPr/>
    </dgm:pt>
    <dgm:pt modelId="{30B3DF06-A1D8-AA4A-A41E-928C8CE1D425}" type="pres">
      <dgm:prSet presAssocID="{E5CA9188-F173-4B44-BC5D-0A56A5D3EE4E}" presName="hierChild2" presStyleCnt="0"/>
      <dgm:spPr/>
    </dgm:pt>
    <dgm:pt modelId="{F86A89D4-E22C-F149-B907-23B1BE808474}" type="pres">
      <dgm:prSet presAssocID="{9695B962-AC1D-40BE-9A73-03F44D7622A9}" presName="hierRoot1" presStyleCnt="0"/>
      <dgm:spPr/>
    </dgm:pt>
    <dgm:pt modelId="{A1FEB484-16F5-504C-A943-17685C2FFC46}" type="pres">
      <dgm:prSet presAssocID="{9695B962-AC1D-40BE-9A73-03F44D7622A9}" presName="composite" presStyleCnt="0"/>
      <dgm:spPr/>
    </dgm:pt>
    <dgm:pt modelId="{CDD84D8F-DBCA-EB45-BF88-D6E5B1B50FE8}" type="pres">
      <dgm:prSet presAssocID="{9695B962-AC1D-40BE-9A73-03F44D7622A9}" presName="background" presStyleLbl="node0" presStyleIdx="3" presStyleCnt="4"/>
      <dgm:spPr/>
    </dgm:pt>
    <dgm:pt modelId="{189F5FD0-D943-CE46-AA14-8041B709870D}" type="pres">
      <dgm:prSet presAssocID="{9695B962-AC1D-40BE-9A73-03F44D7622A9}" presName="text" presStyleLbl="fgAcc0" presStyleIdx="3" presStyleCnt="4">
        <dgm:presLayoutVars>
          <dgm:chPref val="3"/>
        </dgm:presLayoutVars>
      </dgm:prSet>
      <dgm:spPr/>
    </dgm:pt>
    <dgm:pt modelId="{DA7A62EE-1412-1D40-8E4C-06D173B0A65F}" type="pres">
      <dgm:prSet presAssocID="{9695B962-AC1D-40BE-9A73-03F44D7622A9}" presName="hierChild2" presStyleCnt="0"/>
      <dgm:spPr/>
    </dgm:pt>
  </dgm:ptLst>
  <dgm:cxnLst>
    <dgm:cxn modelId="{178C4924-0D80-4FF7-970C-FD4F685A2944}" srcId="{D8935BEB-6A27-4F75-B04C-2BFDB1A19703}" destId="{EAFA0A66-2B13-433C-A105-FFC8A4CC3823}" srcOrd="1" destOrd="0" parTransId="{BDD0DF2F-D63E-4374-8F85-70D0C67C9A64}" sibTransId="{6672168F-C276-49E1-B4ED-F50BF8D808F3}"/>
    <dgm:cxn modelId="{DB08EC3D-E489-264D-9117-3AC3CA4B0468}" type="presOf" srcId="{9695B962-AC1D-40BE-9A73-03F44D7622A9}" destId="{189F5FD0-D943-CE46-AA14-8041B709870D}" srcOrd="0" destOrd="0" presId="urn:microsoft.com/office/officeart/2005/8/layout/hierarchy1"/>
    <dgm:cxn modelId="{044CFF59-97D1-7944-A408-AB1064925424}" type="presOf" srcId="{D8935BEB-6A27-4F75-B04C-2BFDB1A19703}" destId="{98267A33-1EC5-A24E-A7C0-EAA619DD766F}" srcOrd="0" destOrd="0" presId="urn:microsoft.com/office/officeart/2005/8/layout/hierarchy1"/>
    <dgm:cxn modelId="{3CE81D84-6F69-407D-9300-7826E44CBB01}" srcId="{D8935BEB-6A27-4F75-B04C-2BFDB1A19703}" destId="{73076C95-73C1-4E3D-9FD1-698071C43591}" srcOrd="0" destOrd="0" parTransId="{D38E138E-637D-4881-9A42-D0DB7584D3F6}" sibTransId="{A9D73D8A-18BC-4A2A-8DB6-A843A576B448}"/>
    <dgm:cxn modelId="{C5296186-37D8-294F-AB32-447C9FC6390B}" type="presOf" srcId="{EAFA0A66-2B13-433C-A105-FFC8A4CC3823}" destId="{62F8118A-BCE9-8441-A212-9CCCF9961CBF}" srcOrd="0" destOrd="0" presId="urn:microsoft.com/office/officeart/2005/8/layout/hierarchy1"/>
    <dgm:cxn modelId="{84BF378D-41D8-4A12-BE64-BDA533CE1162}" srcId="{D8935BEB-6A27-4F75-B04C-2BFDB1A19703}" destId="{9695B962-AC1D-40BE-9A73-03F44D7622A9}" srcOrd="3" destOrd="0" parTransId="{2B425CDE-71F2-4DE0-8251-B8222EB06618}" sibTransId="{305645EE-E26A-4C9A-95D2-CBEC2AF6E84C}"/>
    <dgm:cxn modelId="{74B7D2BF-7417-CD43-BE0F-9564154F2771}" type="presOf" srcId="{73076C95-73C1-4E3D-9FD1-698071C43591}" destId="{60246A66-A2AC-244F-BBB3-06A312C67B09}" srcOrd="0" destOrd="0" presId="urn:microsoft.com/office/officeart/2005/8/layout/hierarchy1"/>
    <dgm:cxn modelId="{97A444C3-1927-40CF-8F97-2F39BC147DB2}" srcId="{D8935BEB-6A27-4F75-B04C-2BFDB1A19703}" destId="{E5CA9188-F173-4B44-BC5D-0A56A5D3EE4E}" srcOrd="2" destOrd="0" parTransId="{B00FAAB7-4676-4157-8C54-A0ACD69F3A11}" sibTransId="{C0970E7D-0A41-496F-8DD4-8BFA8E2C6D9E}"/>
    <dgm:cxn modelId="{847394F2-D354-8F44-B6D3-9629FE7A989A}" type="presOf" srcId="{E5CA9188-F173-4B44-BC5D-0A56A5D3EE4E}" destId="{367A45DD-D672-3845-8A41-073E6A933FB4}" srcOrd="0" destOrd="0" presId="urn:microsoft.com/office/officeart/2005/8/layout/hierarchy1"/>
    <dgm:cxn modelId="{FF1FEC3B-672A-8741-A401-095356408ABD}" type="presParOf" srcId="{98267A33-1EC5-A24E-A7C0-EAA619DD766F}" destId="{613C703C-0B08-384C-8481-96ACA655D037}" srcOrd="0" destOrd="0" presId="urn:microsoft.com/office/officeart/2005/8/layout/hierarchy1"/>
    <dgm:cxn modelId="{02F55CC7-607E-A743-9401-07AD0B8DBE0E}" type="presParOf" srcId="{613C703C-0B08-384C-8481-96ACA655D037}" destId="{5C08C65F-7EA2-B34B-8541-9235D22AE71B}" srcOrd="0" destOrd="0" presId="urn:microsoft.com/office/officeart/2005/8/layout/hierarchy1"/>
    <dgm:cxn modelId="{7B1DF7B9-7914-3F41-8AA0-933B96692991}" type="presParOf" srcId="{5C08C65F-7EA2-B34B-8541-9235D22AE71B}" destId="{68543115-9426-0B40-8FC2-8317809F286F}" srcOrd="0" destOrd="0" presId="urn:microsoft.com/office/officeart/2005/8/layout/hierarchy1"/>
    <dgm:cxn modelId="{F5B46490-0B13-3D4A-A03F-45A7BE394A08}" type="presParOf" srcId="{5C08C65F-7EA2-B34B-8541-9235D22AE71B}" destId="{60246A66-A2AC-244F-BBB3-06A312C67B09}" srcOrd="1" destOrd="0" presId="urn:microsoft.com/office/officeart/2005/8/layout/hierarchy1"/>
    <dgm:cxn modelId="{4C2119C8-121B-2E45-8895-A43E1ED54087}" type="presParOf" srcId="{613C703C-0B08-384C-8481-96ACA655D037}" destId="{A1EF22CF-DFC2-2B41-88A4-6B89854AEE8B}" srcOrd="1" destOrd="0" presId="urn:microsoft.com/office/officeart/2005/8/layout/hierarchy1"/>
    <dgm:cxn modelId="{DBDE2FD8-219A-DE43-A4D9-896468BC7438}" type="presParOf" srcId="{98267A33-1EC5-A24E-A7C0-EAA619DD766F}" destId="{1F8B6377-42EB-7247-A6CB-334C64A006E8}" srcOrd="1" destOrd="0" presId="urn:microsoft.com/office/officeart/2005/8/layout/hierarchy1"/>
    <dgm:cxn modelId="{DB5E7E43-68DB-3E47-B12D-7FECD24ABAA6}" type="presParOf" srcId="{1F8B6377-42EB-7247-A6CB-334C64A006E8}" destId="{45E467E0-3E0E-4445-A939-9E60E36E5FAE}" srcOrd="0" destOrd="0" presId="urn:microsoft.com/office/officeart/2005/8/layout/hierarchy1"/>
    <dgm:cxn modelId="{B54BB755-04DF-264A-A56E-55B24D5195A6}" type="presParOf" srcId="{45E467E0-3E0E-4445-A939-9E60E36E5FAE}" destId="{CB85DE96-6C30-754F-B9C1-BD35336EDB81}" srcOrd="0" destOrd="0" presId="urn:microsoft.com/office/officeart/2005/8/layout/hierarchy1"/>
    <dgm:cxn modelId="{AEF5855C-A5DE-394E-A187-41961B5C4A7F}" type="presParOf" srcId="{45E467E0-3E0E-4445-A939-9E60E36E5FAE}" destId="{62F8118A-BCE9-8441-A212-9CCCF9961CBF}" srcOrd="1" destOrd="0" presId="urn:microsoft.com/office/officeart/2005/8/layout/hierarchy1"/>
    <dgm:cxn modelId="{F210B50D-068D-944F-A33E-F93635805D3F}" type="presParOf" srcId="{1F8B6377-42EB-7247-A6CB-334C64A006E8}" destId="{BA0FDBD5-487E-A64C-9808-BA0FC56D7D3A}" srcOrd="1" destOrd="0" presId="urn:microsoft.com/office/officeart/2005/8/layout/hierarchy1"/>
    <dgm:cxn modelId="{C90788E6-B293-BB44-9F6E-29567234E140}" type="presParOf" srcId="{98267A33-1EC5-A24E-A7C0-EAA619DD766F}" destId="{A5F44734-6A38-E24C-91E7-FC4BD8850BA8}" srcOrd="2" destOrd="0" presId="urn:microsoft.com/office/officeart/2005/8/layout/hierarchy1"/>
    <dgm:cxn modelId="{5529AACC-6E61-2045-B6FC-6D22BFE379F6}" type="presParOf" srcId="{A5F44734-6A38-E24C-91E7-FC4BD8850BA8}" destId="{62D2451F-3539-5D45-9434-152A0ECD6A01}" srcOrd="0" destOrd="0" presId="urn:microsoft.com/office/officeart/2005/8/layout/hierarchy1"/>
    <dgm:cxn modelId="{FD8D4EC2-99E8-7D4F-9086-AA138C2095CD}" type="presParOf" srcId="{62D2451F-3539-5D45-9434-152A0ECD6A01}" destId="{29732A9E-51C5-6F4D-BAAC-0FD8488DC633}" srcOrd="0" destOrd="0" presId="urn:microsoft.com/office/officeart/2005/8/layout/hierarchy1"/>
    <dgm:cxn modelId="{295D3295-F6FE-2342-AE66-BFB62C06DFA9}" type="presParOf" srcId="{62D2451F-3539-5D45-9434-152A0ECD6A01}" destId="{367A45DD-D672-3845-8A41-073E6A933FB4}" srcOrd="1" destOrd="0" presId="urn:microsoft.com/office/officeart/2005/8/layout/hierarchy1"/>
    <dgm:cxn modelId="{72862822-6ECA-D544-811C-E80ADF1C6AE4}" type="presParOf" srcId="{A5F44734-6A38-E24C-91E7-FC4BD8850BA8}" destId="{30B3DF06-A1D8-AA4A-A41E-928C8CE1D425}" srcOrd="1" destOrd="0" presId="urn:microsoft.com/office/officeart/2005/8/layout/hierarchy1"/>
    <dgm:cxn modelId="{B575018F-3F56-5C46-8C8B-5A2EFCF91577}" type="presParOf" srcId="{98267A33-1EC5-A24E-A7C0-EAA619DD766F}" destId="{F86A89D4-E22C-F149-B907-23B1BE808474}" srcOrd="3" destOrd="0" presId="urn:microsoft.com/office/officeart/2005/8/layout/hierarchy1"/>
    <dgm:cxn modelId="{853259F8-D4B1-F343-BD2C-D5AF1EC1C8F0}" type="presParOf" srcId="{F86A89D4-E22C-F149-B907-23B1BE808474}" destId="{A1FEB484-16F5-504C-A943-17685C2FFC46}" srcOrd="0" destOrd="0" presId="urn:microsoft.com/office/officeart/2005/8/layout/hierarchy1"/>
    <dgm:cxn modelId="{11D70B88-87D1-3148-817C-E9FD35629289}" type="presParOf" srcId="{A1FEB484-16F5-504C-A943-17685C2FFC46}" destId="{CDD84D8F-DBCA-EB45-BF88-D6E5B1B50FE8}" srcOrd="0" destOrd="0" presId="urn:microsoft.com/office/officeart/2005/8/layout/hierarchy1"/>
    <dgm:cxn modelId="{AA1490B6-E2CD-D042-8FE9-8336B41AF2B6}" type="presParOf" srcId="{A1FEB484-16F5-504C-A943-17685C2FFC46}" destId="{189F5FD0-D943-CE46-AA14-8041B709870D}" srcOrd="1" destOrd="0" presId="urn:microsoft.com/office/officeart/2005/8/layout/hierarchy1"/>
    <dgm:cxn modelId="{6031D311-7782-3344-99C7-D0D7ED67694D}" type="presParOf" srcId="{F86A89D4-E22C-F149-B907-23B1BE808474}" destId="{DA7A62EE-1412-1D40-8E4C-06D173B0A65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4A5C01-4B91-4788-90DF-EB0032ACF81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EEA97EA-87BA-4F4B-9015-A4E8DD61C7B3}">
      <dgm:prSet/>
      <dgm:spPr/>
      <dgm:t>
        <a:bodyPr/>
        <a:lstStyle/>
        <a:p>
          <a:r>
            <a:rPr lang="en-US"/>
            <a:t>Hypothesis:</a:t>
          </a:r>
        </a:p>
      </dgm:t>
    </dgm:pt>
    <dgm:pt modelId="{A32CD486-3739-48A1-8984-8053FF1E2F7A}" type="parTrans" cxnId="{6D03B106-99E1-420D-A28F-588659A108E8}">
      <dgm:prSet/>
      <dgm:spPr/>
      <dgm:t>
        <a:bodyPr/>
        <a:lstStyle/>
        <a:p>
          <a:endParaRPr lang="en-US"/>
        </a:p>
      </dgm:t>
    </dgm:pt>
    <dgm:pt modelId="{ED62E8A8-BBC2-4A80-8505-805CE46CE4BA}" type="sibTrans" cxnId="{6D03B106-99E1-420D-A28F-588659A108E8}">
      <dgm:prSet/>
      <dgm:spPr/>
      <dgm:t>
        <a:bodyPr/>
        <a:lstStyle/>
        <a:p>
          <a:endParaRPr lang="en-US"/>
        </a:p>
      </dgm:t>
    </dgm:pt>
    <dgm:pt modelId="{E804C21F-9539-4093-9F2E-E1ADF1D3E67C}">
      <dgm:prSet/>
      <dgm:spPr/>
      <dgm:t>
        <a:bodyPr/>
        <a:lstStyle/>
        <a:p>
          <a:r>
            <a:rPr lang="en-US"/>
            <a:t>Flights are more delayed during school holidays</a:t>
          </a:r>
        </a:p>
      </dgm:t>
    </dgm:pt>
    <dgm:pt modelId="{2CB6DC8A-54BC-496F-9F8B-A20B3F7CCAD1}" type="parTrans" cxnId="{92122617-32EF-4CC2-AEBE-832938356052}">
      <dgm:prSet/>
      <dgm:spPr/>
      <dgm:t>
        <a:bodyPr/>
        <a:lstStyle/>
        <a:p>
          <a:endParaRPr lang="en-US"/>
        </a:p>
      </dgm:t>
    </dgm:pt>
    <dgm:pt modelId="{43523E7B-3699-4F65-8493-D055B3AC11AC}" type="sibTrans" cxnId="{92122617-32EF-4CC2-AEBE-832938356052}">
      <dgm:prSet/>
      <dgm:spPr/>
      <dgm:t>
        <a:bodyPr/>
        <a:lstStyle/>
        <a:p>
          <a:endParaRPr lang="en-US"/>
        </a:p>
      </dgm:t>
    </dgm:pt>
    <dgm:pt modelId="{573124B6-0710-A949-916F-6D154D235C02}" type="pres">
      <dgm:prSet presAssocID="{9D4A5C01-4B91-4788-90DF-EB0032ACF81A}" presName="hierChild1" presStyleCnt="0">
        <dgm:presLayoutVars>
          <dgm:chPref val="1"/>
          <dgm:dir/>
          <dgm:animOne val="branch"/>
          <dgm:animLvl val="lvl"/>
          <dgm:resizeHandles/>
        </dgm:presLayoutVars>
      </dgm:prSet>
      <dgm:spPr/>
    </dgm:pt>
    <dgm:pt modelId="{6AEE19E7-9A8C-E249-8983-6AE0B6A4481D}" type="pres">
      <dgm:prSet presAssocID="{6EEA97EA-87BA-4F4B-9015-A4E8DD61C7B3}" presName="hierRoot1" presStyleCnt="0"/>
      <dgm:spPr/>
    </dgm:pt>
    <dgm:pt modelId="{CC26AFD7-10F3-1343-BDAC-ECA6E271D8CF}" type="pres">
      <dgm:prSet presAssocID="{6EEA97EA-87BA-4F4B-9015-A4E8DD61C7B3}" presName="composite" presStyleCnt="0"/>
      <dgm:spPr/>
    </dgm:pt>
    <dgm:pt modelId="{6F72718C-6D56-1F4B-83BF-B31D323A9294}" type="pres">
      <dgm:prSet presAssocID="{6EEA97EA-87BA-4F4B-9015-A4E8DD61C7B3}" presName="background" presStyleLbl="node0" presStyleIdx="0" presStyleCnt="1"/>
      <dgm:spPr/>
    </dgm:pt>
    <dgm:pt modelId="{47483E35-9854-894A-85B1-AD5EC14AD9D0}" type="pres">
      <dgm:prSet presAssocID="{6EEA97EA-87BA-4F4B-9015-A4E8DD61C7B3}" presName="text" presStyleLbl="fgAcc0" presStyleIdx="0" presStyleCnt="1">
        <dgm:presLayoutVars>
          <dgm:chPref val="3"/>
        </dgm:presLayoutVars>
      </dgm:prSet>
      <dgm:spPr/>
    </dgm:pt>
    <dgm:pt modelId="{3F673C43-4B00-DA40-892F-C332000C41E3}" type="pres">
      <dgm:prSet presAssocID="{6EEA97EA-87BA-4F4B-9015-A4E8DD61C7B3}" presName="hierChild2" presStyleCnt="0"/>
      <dgm:spPr/>
    </dgm:pt>
    <dgm:pt modelId="{B04664F0-5E32-DD48-AD2A-FBBFCA24824A}" type="pres">
      <dgm:prSet presAssocID="{2CB6DC8A-54BC-496F-9F8B-A20B3F7CCAD1}" presName="Name10" presStyleLbl="parChTrans1D2" presStyleIdx="0" presStyleCnt="1"/>
      <dgm:spPr/>
    </dgm:pt>
    <dgm:pt modelId="{F253AC5B-E78D-C346-A925-318B5547731C}" type="pres">
      <dgm:prSet presAssocID="{E804C21F-9539-4093-9F2E-E1ADF1D3E67C}" presName="hierRoot2" presStyleCnt="0"/>
      <dgm:spPr/>
    </dgm:pt>
    <dgm:pt modelId="{40935596-6C31-4341-8CB6-2D11070203DA}" type="pres">
      <dgm:prSet presAssocID="{E804C21F-9539-4093-9F2E-E1ADF1D3E67C}" presName="composite2" presStyleCnt="0"/>
      <dgm:spPr/>
    </dgm:pt>
    <dgm:pt modelId="{5F9F000E-B59F-7E49-98BC-B82B4B68CAB9}" type="pres">
      <dgm:prSet presAssocID="{E804C21F-9539-4093-9F2E-E1ADF1D3E67C}" presName="background2" presStyleLbl="node2" presStyleIdx="0" presStyleCnt="1"/>
      <dgm:spPr/>
    </dgm:pt>
    <dgm:pt modelId="{BBA0B295-A778-8348-B7CA-E93F0A4F5842}" type="pres">
      <dgm:prSet presAssocID="{E804C21F-9539-4093-9F2E-E1ADF1D3E67C}" presName="text2" presStyleLbl="fgAcc2" presStyleIdx="0" presStyleCnt="1">
        <dgm:presLayoutVars>
          <dgm:chPref val="3"/>
        </dgm:presLayoutVars>
      </dgm:prSet>
      <dgm:spPr/>
    </dgm:pt>
    <dgm:pt modelId="{CBB7C675-2F16-CD46-882A-40B41533CDBD}" type="pres">
      <dgm:prSet presAssocID="{E804C21F-9539-4093-9F2E-E1ADF1D3E67C}" presName="hierChild3" presStyleCnt="0"/>
      <dgm:spPr/>
    </dgm:pt>
  </dgm:ptLst>
  <dgm:cxnLst>
    <dgm:cxn modelId="{6D03B106-99E1-420D-A28F-588659A108E8}" srcId="{9D4A5C01-4B91-4788-90DF-EB0032ACF81A}" destId="{6EEA97EA-87BA-4F4B-9015-A4E8DD61C7B3}" srcOrd="0" destOrd="0" parTransId="{A32CD486-3739-48A1-8984-8053FF1E2F7A}" sibTransId="{ED62E8A8-BBC2-4A80-8505-805CE46CE4BA}"/>
    <dgm:cxn modelId="{92122617-32EF-4CC2-AEBE-832938356052}" srcId="{6EEA97EA-87BA-4F4B-9015-A4E8DD61C7B3}" destId="{E804C21F-9539-4093-9F2E-E1ADF1D3E67C}" srcOrd="0" destOrd="0" parTransId="{2CB6DC8A-54BC-496F-9F8B-A20B3F7CCAD1}" sibTransId="{43523E7B-3699-4F65-8493-D055B3AC11AC}"/>
    <dgm:cxn modelId="{4ABD896E-C5E5-424F-A797-099B2300D3C4}" type="presOf" srcId="{6EEA97EA-87BA-4F4B-9015-A4E8DD61C7B3}" destId="{47483E35-9854-894A-85B1-AD5EC14AD9D0}" srcOrd="0" destOrd="0" presId="urn:microsoft.com/office/officeart/2005/8/layout/hierarchy1"/>
    <dgm:cxn modelId="{F39A1472-5A11-C145-B010-38ECE7A33542}" type="presOf" srcId="{2CB6DC8A-54BC-496F-9F8B-A20B3F7CCAD1}" destId="{B04664F0-5E32-DD48-AD2A-FBBFCA24824A}" srcOrd="0" destOrd="0" presId="urn:microsoft.com/office/officeart/2005/8/layout/hierarchy1"/>
    <dgm:cxn modelId="{AA95ABBD-2443-5A4B-8345-63A59FDB7284}" type="presOf" srcId="{9D4A5C01-4B91-4788-90DF-EB0032ACF81A}" destId="{573124B6-0710-A949-916F-6D154D235C02}" srcOrd="0" destOrd="0" presId="urn:microsoft.com/office/officeart/2005/8/layout/hierarchy1"/>
    <dgm:cxn modelId="{1333A5E9-6AF9-4A43-AF2F-EB9F27EE75B8}" type="presOf" srcId="{E804C21F-9539-4093-9F2E-E1ADF1D3E67C}" destId="{BBA0B295-A778-8348-B7CA-E93F0A4F5842}" srcOrd="0" destOrd="0" presId="urn:microsoft.com/office/officeart/2005/8/layout/hierarchy1"/>
    <dgm:cxn modelId="{4C88A1A0-E0FC-B54F-B710-1197A7339E76}" type="presParOf" srcId="{573124B6-0710-A949-916F-6D154D235C02}" destId="{6AEE19E7-9A8C-E249-8983-6AE0B6A4481D}" srcOrd="0" destOrd="0" presId="urn:microsoft.com/office/officeart/2005/8/layout/hierarchy1"/>
    <dgm:cxn modelId="{A1F7E007-DA89-E042-9E7E-20C54C553F05}" type="presParOf" srcId="{6AEE19E7-9A8C-E249-8983-6AE0B6A4481D}" destId="{CC26AFD7-10F3-1343-BDAC-ECA6E271D8CF}" srcOrd="0" destOrd="0" presId="urn:microsoft.com/office/officeart/2005/8/layout/hierarchy1"/>
    <dgm:cxn modelId="{E756F8EE-4471-1347-8EE5-5FB327CE6727}" type="presParOf" srcId="{CC26AFD7-10F3-1343-BDAC-ECA6E271D8CF}" destId="{6F72718C-6D56-1F4B-83BF-B31D323A9294}" srcOrd="0" destOrd="0" presId="urn:microsoft.com/office/officeart/2005/8/layout/hierarchy1"/>
    <dgm:cxn modelId="{FCC138FA-6406-EC4A-9849-30C8D35C86FC}" type="presParOf" srcId="{CC26AFD7-10F3-1343-BDAC-ECA6E271D8CF}" destId="{47483E35-9854-894A-85B1-AD5EC14AD9D0}" srcOrd="1" destOrd="0" presId="urn:microsoft.com/office/officeart/2005/8/layout/hierarchy1"/>
    <dgm:cxn modelId="{9A9F63DE-D61E-514D-BE69-EA485D3AA591}" type="presParOf" srcId="{6AEE19E7-9A8C-E249-8983-6AE0B6A4481D}" destId="{3F673C43-4B00-DA40-892F-C332000C41E3}" srcOrd="1" destOrd="0" presId="urn:microsoft.com/office/officeart/2005/8/layout/hierarchy1"/>
    <dgm:cxn modelId="{90CED2A9-5C63-0E49-980E-8D1773702917}" type="presParOf" srcId="{3F673C43-4B00-DA40-892F-C332000C41E3}" destId="{B04664F0-5E32-DD48-AD2A-FBBFCA24824A}" srcOrd="0" destOrd="0" presId="urn:microsoft.com/office/officeart/2005/8/layout/hierarchy1"/>
    <dgm:cxn modelId="{EF0C4D84-2963-3B4C-86C9-92CF74B8D5FF}" type="presParOf" srcId="{3F673C43-4B00-DA40-892F-C332000C41E3}" destId="{F253AC5B-E78D-C346-A925-318B5547731C}" srcOrd="1" destOrd="0" presId="urn:microsoft.com/office/officeart/2005/8/layout/hierarchy1"/>
    <dgm:cxn modelId="{B9A4CE8C-3D28-0D41-8DBB-120B32101B90}" type="presParOf" srcId="{F253AC5B-E78D-C346-A925-318B5547731C}" destId="{40935596-6C31-4341-8CB6-2D11070203DA}" srcOrd="0" destOrd="0" presId="urn:microsoft.com/office/officeart/2005/8/layout/hierarchy1"/>
    <dgm:cxn modelId="{BECF45A5-832C-6643-B5F8-9EC439CF138D}" type="presParOf" srcId="{40935596-6C31-4341-8CB6-2D11070203DA}" destId="{5F9F000E-B59F-7E49-98BC-B82B4B68CAB9}" srcOrd="0" destOrd="0" presId="urn:microsoft.com/office/officeart/2005/8/layout/hierarchy1"/>
    <dgm:cxn modelId="{97FDF449-C22C-1C46-8C1A-7BF817190054}" type="presParOf" srcId="{40935596-6C31-4341-8CB6-2D11070203DA}" destId="{BBA0B295-A778-8348-B7CA-E93F0A4F5842}" srcOrd="1" destOrd="0" presId="urn:microsoft.com/office/officeart/2005/8/layout/hierarchy1"/>
    <dgm:cxn modelId="{CE74D648-A5C7-E645-97F3-9B146FAB4FBB}" type="presParOf" srcId="{F253AC5B-E78D-C346-A925-318B5547731C}" destId="{CBB7C675-2F16-CD46-882A-40B41533CDB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A91418-45DE-4A1D-9874-3FC9A15BB5C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1EDE61-53CB-4BC7-A629-FF5A42888CC5}">
      <dgm:prSet/>
      <dgm:spPr/>
      <dgm:t>
        <a:bodyPr/>
        <a:lstStyle/>
        <a:p>
          <a:r>
            <a:rPr lang="en-US" dirty="0"/>
            <a:t>Correlation between weather variables</a:t>
          </a:r>
        </a:p>
      </dgm:t>
    </dgm:pt>
    <dgm:pt modelId="{89908DF5-4A4A-4F32-83DC-BEE914529901}" type="parTrans" cxnId="{92DBFC38-C3ED-48DD-AECF-C4DAFCB9A185}">
      <dgm:prSet/>
      <dgm:spPr/>
      <dgm:t>
        <a:bodyPr/>
        <a:lstStyle/>
        <a:p>
          <a:endParaRPr lang="en-US"/>
        </a:p>
      </dgm:t>
    </dgm:pt>
    <dgm:pt modelId="{E7398996-CEA6-4B51-BA27-AAAFB75FC448}" type="sibTrans" cxnId="{92DBFC38-C3ED-48DD-AECF-C4DAFCB9A185}">
      <dgm:prSet/>
      <dgm:spPr/>
      <dgm:t>
        <a:bodyPr/>
        <a:lstStyle/>
        <a:p>
          <a:endParaRPr lang="en-US"/>
        </a:p>
      </dgm:t>
    </dgm:pt>
    <dgm:pt modelId="{7EE45038-0CC1-493E-B5CD-0C9A61E7B7FF}">
      <dgm:prSet/>
      <dgm:spPr/>
      <dgm:t>
        <a:bodyPr/>
        <a:lstStyle/>
        <a:p>
          <a:r>
            <a:rPr lang="en-AU" dirty="0"/>
            <a:t>Impact of Wind Speed  on Flight Delays</a:t>
          </a:r>
          <a:endParaRPr lang="en-US" dirty="0"/>
        </a:p>
      </dgm:t>
    </dgm:pt>
    <dgm:pt modelId="{69EB525A-7878-4630-8F4F-6CE098C27BB9}" type="parTrans" cxnId="{7B6AE887-F43D-4520-AF99-A5B6A558C176}">
      <dgm:prSet/>
      <dgm:spPr/>
      <dgm:t>
        <a:bodyPr/>
        <a:lstStyle/>
        <a:p>
          <a:endParaRPr lang="en-US"/>
        </a:p>
      </dgm:t>
    </dgm:pt>
    <dgm:pt modelId="{D05B0E9D-3BE0-46D1-ACA6-07C52CF5614E}" type="sibTrans" cxnId="{7B6AE887-F43D-4520-AF99-A5B6A558C176}">
      <dgm:prSet/>
      <dgm:spPr/>
      <dgm:t>
        <a:bodyPr/>
        <a:lstStyle/>
        <a:p>
          <a:endParaRPr lang="en-US"/>
        </a:p>
      </dgm:t>
    </dgm:pt>
    <dgm:pt modelId="{C46CC1B5-A1A8-4998-8F4F-6B88A660779C}">
      <dgm:prSet/>
      <dgm:spPr/>
      <dgm:t>
        <a:bodyPr/>
        <a:lstStyle/>
        <a:p>
          <a:r>
            <a:rPr lang="en-AU" dirty="0"/>
            <a:t>Role of Precipitation in  Flight Delays</a:t>
          </a:r>
          <a:endParaRPr lang="en-US" dirty="0"/>
        </a:p>
      </dgm:t>
    </dgm:pt>
    <dgm:pt modelId="{BAC17D9C-EC7B-4E1E-A9F2-0205E2098935}" type="parTrans" cxnId="{49F75BF5-6DD8-464D-8E1E-435E8F243D5D}">
      <dgm:prSet/>
      <dgm:spPr/>
      <dgm:t>
        <a:bodyPr/>
        <a:lstStyle/>
        <a:p>
          <a:endParaRPr lang="en-US"/>
        </a:p>
      </dgm:t>
    </dgm:pt>
    <dgm:pt modelId="{BD3FDCB5-42E6-443B-822F-7B26FE866CC8}" type="sibTrans" cxnId="{49F75BF5-6DD8-464D-8E1E-435E8F243D5D}">
      <dgm:prSet/>
      <dgm:spPr/>
      <dgm:t>
        <a:bodyPr/>
        <a:lstStyle/>
        <a:p>
          <a:endParaRPr lang="en-US"/>
        </a:p>
      </dgm:t>
    </dgm:pt>
    <dgm:pt modelId="{40E62CCA-6C61-4D15-8E20-BCBAC6730796}">
      <dgm:prSet/>
      <dgm:spPr/>
      <dgm:t>
        <a:bodyPr/>
        <a:lstStyle/>
        <a:p>
          <a:r>
            <a:rPr lang="en-AU" dirty="0"/>
            <a:t>Impact of Temperature on Flight Delays</a:t>
          </a:r>
          <a:endParaRPr lang="en-US" dirty="0"/>
        </a:p>
      </dgm:t>
    </dgm:pt>
    <dgm:pt modelId="{1A43679F-1504-498E-906F-8F0EF34E873C}" type="parTrans" cxnId="{D44898E8-18AA-4555-9D7D-8549729892F3}">
      <dgm:prSet/>
      <dgm:spPr/>
      <dgm:t>
        <a:bodyPr/>
        <a:lstStyle/>
        <a:p>
          <a:endParaRPr lang="en-US"/>
        </a:p>
      </dgm:t>
    </dgm:pt>
    <dgm:pt modelId="{30F6843B-2034-44B5-A412-5F7AA3BA59D2}" type="sibTrans" cxnId="{D44898E8-18AA-4555-9D7D-8549729892F3}">
      <dgm:prSet/>
      <dgm:spPr/>
      <dgm:t>
        <a:bodyPr/>
        <a:lstStyle/>
        <a:p>
          <a:endParaRPr lang="en-US"/>
        </a:p>
      </dgm:t>
    </dgm:pt>
    <dgm:pt modelId="{55B3632E-4F35-4287-A7D3-1393B205EEB7}">
      <dgm:prSet/>
      <dgm:spPr/>
      <dgm:t>
        <a:bodyPr/>
        <a:lstStyle/>
        <a:p>
          <a:r>
            <a:rPr lang="en-AU" dirty="0"/>
            <a:t>Seasonal Trends in Delays/Cancellations</a:t>
          </a:r>
          <a:endParaRPr lang="en-US" dirty="0"/>
        </a:p>
      </dgm:t>
    </dgm:pt>
    <dgm:pt modelId="{D0176069-0B4B-4EFD-9AA9-E820BBEC39E3}" type="parTrans" cxnId="{77B5B530-5644-4D7F-9990-6C170A437B37}">
      <dgm:prSet/>
      <dgm:spPr/>
      <dgm:t>
        <a:bodyPr/>
        <a:lstStyle/>
        <a:p>
          <a:endParaRPr lang="en-US"/>
        </a:p>
      </dgm:t>
    </dgm:pt>
    <dgm:pt modelId="{C23C589E-E454-409F-B588-09E9DC219C6A}" type="sibTrans" cxnId="{77B5B530-5644-4D7F-9990-6C170A437B37}">
      <dgm:prSet/>
      <dgm:spPr/>
      <dgm:t>
        <a:bodyPr/>
        <a:lstStyle/>
        <a:p>
          <a:endParaRPr lang="en-US"/>
        </a:p>
      </dgm:t>
    </dgm:pt>
    <dgm:pt modelId="{49B7489A-8121-4639-A916-16AFE43CE326}">
      <dgm:prSet/>
      <dgm:spPr/>
      <dgm:t>
        <a:bodyPr/>
        <a:lstStyle/>
        <a:p>
          <a:r>
            <a:rPr lang="en-US" dirty="0"/>
            <a:t>Recommendations for Airlines and Airports</a:t>
          </a:r>
        </a:p>
      </dgm:t>
    </dgm:pt>
    <dgm:pt modelId="{B7631060-8750-40C0-B249-6444C0311D8B}" type="parTrans" cxnId="{011A880D-BCD5-4C9B-9CF5-A5E68DF8BDCB}">
      <dgm:prSet/>
      <dgm:spPr/>
      <dgm:t>
        <a:bodyPr/>
        <a:lstStyle/>
        <a:p>
          <a:endParaRPr lang="en-US"/>
        </a:p>
      </dgm:t>
    </dgm:pt>
    <dgm:pt modelId="{9164CF2E-EF17-44A7-BD30-850FA9582D11}" type="sibTrans" cxnId="{011A880D-BCD5-4C9B-9CF5-A5E68DF8BDCB}">
      <dgm:prSet/>
      <dgm:spPr/>
      <dgm:t>
        <a:bodyPr/>
        <a:lstStyle/>
        <a:p>
          <a:endParaRPr lang="en-US"/>
        </a:p>
      </dgm:t>
    </dgm:pt>
    <dgm:pt modelId="{FD934346-406D-4A24-8ED6-ED05C0C2ACBE}" type="pres">
      <dgm:prSet presAssocID="{A5A91418-45DE-4A1D-9874-3FC9A15BB5C8}" presName="root" presStyleCnt="0">
        <dgm:presLayoutVars>
          <dgm:dir/>
          <dgm:resizeHandles val="exact"/>
        </dgm:presLayoutVars>
      </dgm:prSet>
      <dgm:spPr/>
    </dgm:pt>
    <dgm:pt modelId="{A5B4838D-0A5E-4DE9-9F0F-6434FC7964DE}" type="pres">
      <dgm:prSet presAssocID="{E31EDE61-53CB-4BC7-A629-FF5A42888CC5}" presName="compNode" presStyleCnt="0"/>
      <dgm:spPr/>
    </dgm:pt>
    <dgm:pt modelId="{FDA3669B-67EF-4C3E-94AB-DB58362EF8C4}" type="pres">
      <dgm:prSet presAssocID="{E31EDE61-53CB-4BC7-A629-FF5A42888CC5}" presName="bgRect" presStyleLbl="bgShp" presStyleIdx="0" presStyleCnt="6" custLinFactNeighborX="-19653" custLinFactNeighborY="2766"/>
      <dgm:spPr/>
    </dgm:pt>
    <dgm:pt modelId="{39EA4409-641C-4361-A6CD-CC9E7C012D21}" type="pres">
      <dgm:prSet presAssocID="{E31EDE61-53CB-4BC7-A629-FF5A42888CC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A86B767F-3B83-4E7F-A62C-9CF5D8D62296}" type="pres">
      <dgm:prSet presAssocID="{E31EDE61-53CB-4BC7-A629-FF5A42888CC5}" presName="spaceRect" presStyleCnt="0"/>
      <dgm:spPr/>
    </dgm:pt>
    <dgm:pt modelId="{5BE005C6-FF06-4F8E-AD01-43523E15FF11}" type="pres">
      <dgm:prSet presAssocID="{E31EDE61-53CB-4BC7-A629-FF5A42888CC5}" presName="parTx" presStyleLbl="revTx" presStyleIdx="0" presStyleCnt="6">
        <dgm:presLayoutVars>
          <dgm:chMax val="0"/>
          <dgm:chPref val="0"/>
        </dgm:presLayoutVars>
      </dgm:prSet>
      <dgm:spPr/>
    </dgm:pt>
    <dgm:pt modelId="{295DFD3A-3969-4843-B0BE-EA1233F94935}" type="pres">
      <dgm:prSet presAssocID="{E7398996-CEA6-4B51-BA27-AAAFB75FC448}" presName="sibTrans" presStyleCnt="0"/>
      <dgm:spPr/>
    </dgm:pt>
    <dgm:pt modelId="{0AE4D1F8-CE66-487A-8BD7-5BC2DA35DB8F}" type="pres">
      <dgm:prSet presAssocID="{7EE45038-0CC1-493E-B5CD-0C9A61E7B7FF}" presName="compNode" presStyleCnt="0"/>
      <dgm:spPr/>
    </dgm:pt>
    <dgm:pt modelId="{0F705952-FFCF-4CC0-874D-76C83EBB6E5F}" type="pres">
      <dgm:prSet presAssocID="{7EE45038-0CC1-493E-B5CD-0C9A61E7B7FF}" presName="bgRect" presStyleLbl="bgShp" presStyleIdx="1" presStyleCnt="6"/>
      <dgm:spPr/>
    </dgm:pt>
    <dgm:pt modelId="{0BD3780F-A85F-43A2-8BB4-81FACE07ED17}" type="pres">
      <dgm:prSet presAssocID="{7EE45038-0CC1-493E-B5CD-0C9A61E7B7F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B3B069E4-7C37-43A7-BA9E-F5EA61BE9A58}" type="pres">
      <dgm:prSet presAssocID="{7EE45038-0CC1-493E-B5CD-0C9A61E7B7FF}" presName="spaceRect" presStyleCnt="0"/>
      <dgm:spPr/>
    </dgm:pt>
    <dgm:pt modelId="{295F0E71-D984-4DC3-B4CB-C12EF5D8D111}" type="pres">
      <dgm:prSet presAssocID="{7EE45038-0CC1-493E-B5CD-0C9A61E7B7FF}" presName="parTx" presStyleLbl="revTx" presStyleIdx="1" presStyleCnt="6">
        <dgm:presLayoutVars>
          <dgm:chMax val="0"/>
          <dgm:chPref val="0"/>
        </dgm:presLayoutVars>
      </dgm:prSet>
      <dgm:spPr/>
    </dgm:pt>
    <dgm:pt modelId="{33CB216D-D9B7-4087-A5DA-7E5B1E181F59}" type="pres">
      <dgm:prSet presAssocID="{D05B0E9D-3BE0-46D1-ACA6-07C52CF5614E}" presName="sibTrans" presStyleCnt="0"/>
      <dgm:spPr/>
    </dgm:pt>
    <dgm:pt modelId="{31BE0BEF-D3DC-4A15-9FD9-CAA0C036FAA3}" type="pres">
      <dgm:prSet presAssocID="{C46CC1B5-A1A8-4998-8F4F-6B88A660779C}" presName="compNode" presStyleCnt="0"/>
      <dgm:spPr/>
    </dgm:pt>
    <dgm:pt modelId="{E7312684-CB89-4F38-9B52-AB0BCD5E1A29}" type="pres">
      <dgm:prSet presAssocID="{C46CC1B5-A1A8-4998-8F4F-6B88A660779C}" presName="bgRect" presStyleLbl="bgShp" presStyleIdx="2" presStyleCnt="6"/>
      <dgm:spPr/>
    </dgm:pt>
    <dgm:pt modelId="{1D2D8A1B-47F0-4D8E-857B-60C7053FA8B7}" type="pres">
      <dgm:prSet presAssocID="{C46CC1B5-A1A8-4998-8F4F-6B88A660779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terfall scene"/>
        </a:ext>
      </dgm:extLst>
    </dgm:pt>
    <dgm:pt modelId="{B89583BF-B9AD-4828-A802-6189FE01885D}" type="pres">
      <dgm:prSet presAssocID="{C46CC1B5-A1A8-4998-8F4F-6B88A660779C}" presName="spaceRect" presStyleCnt="0"/>
      <dgm:spPr/>
    </dgm:pt>
    <dgm:pt modelId="{D3C6C515-0113-4FAB-80CC-16F392BF94FC}" type="pres">
      <dgm:prSet presAssocID="{C46CC1B5-A1A8-4998-8F4F-6B88A660779C}" presName="parTx" presStyleLbl="revTx" presStyleIdx="2" presStyleCnt="6">
        <dgm:presLayoutVars>
          <dgm:chMax val="0"/>
          <dgm:chPref val="0"/>
        </dgm:presLayoutVars>
      </dgm:prSet>
      <dgm:spPr/>
    </dgm:pt>
    <dgm:pt modelId="{4BA04B28-4F35-4957-8659-9A0BD763D454}" type="pres">
      <dgm:prSet presAssocID="{BD3FDCB5-42E6-443B-822F-7B26FE866CC8}" presName="sibTrans" presStyleCnt="0"/>
      <dgm:spPr/>
    </dgm:pt>
    <dgm:pt modelId="{A54E54F3-D103-486F-9B87-7368C4D770D8}" type="pres">
      <dgm:prSet presAssocID="{40E62CCA-6C61-4D15-8E20-BCBAC6730796}" presName="compNode" presStyleCnt="0"/>
      <dgm:spPr/>
    </dgm:pt>
    <dgm:pt modelId="{790F59C4-3013-4A2F-BAA2-823E826A5A1D}" type="pres">
      <dgm:prSet presAssocID="{40E62CCA-6C61-4D15-8E20-BCBAC6730796}" presName="bgRect" presStyleLbl="bgShp" presStyleIdx="3" presStyleCnt="6"/>
      <dgm:spPr/>
    </dgm:pt>
    <dgm:pt modelId="{14F4F995-AFC1-46B0-87D0-122D5C198DD0}" type="pres">
      <dgm:prSet presAssocID="{40E62CCA-6C61-4D15-8E20-BCBAC673079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w Temperature"/>
        </a:ext>
      </dgm:extLst>
    </dgm:pt>
    <dgm:pt modelId="{17D0E848-0E29-4BEB-B056-A94D8C5E05BD}" type="pres">
      <dgm:prSet presAssocID="{40E62CCA-6C61-4D15-8E20-BCBAC6730796}" presName="spaceRect" presStyleCnt="0"/>
      <dgm:spPr/>
    </dgm:pt>
    <dgm:pt modelId="{A4E47C36-8290-4CF7-8840-9E9C6E9E8E71}" type="pres">
      <dgm:prSet presAssocID="{40E62CCA-6C61-4D15-8E20-BCBAC6730796}" presName="parTx" presStyleLbl="revTx" presStyleIdx="3" presStyleCnt="6">
        <dgm:presLayoutVars>
          <dgm:chMax val="0"/>
          <dgm:chPref val="0"/>
        </dgm:presLayoutVars>
      </dgm:prSet>
      <dgm:spPr/>
    </dgm:pt>
    <dgm:pt modelId="{5A9C1B1F-8EE4-49B1-8729-9865605FA638}" type="pres">
      <dgm:prSet presAssocID="{30F6843B-2034-44B5-A412-5F7AA3BA59D2}" presName="sibTrans" presStyleCnt="0"/>
      <dgm:spPr/>
    </dgm:pt>
    <dgm:pt modelId="{C8F03FBE-DCAB-46FF-A423-AD7BCF8BC7C0}" type="pres">
      <dgm:prSet presAssocID="{55B3632E-4F35-4287-A7D3-1393B205EEB7}" presName="compNode" presStyleCnt="0"/>
      <dgm:spPr/>
    </dgm:pt>
    <dgm:pt modelId="{EFE347A0-5993-4758-91D1-12FB1D241F07}" type="pres">
      <dgm:prSet presAssocID="{55B3632E-4F35-4287-A7D3-1393B205EEB7}" presName="bgRect" presStyleLbl="bgShp" presStyleIdx="4" presStyleCnt="6"/>
      <dgm:spPr/>
    </dgm:pt>
    <dgm:pt modelId="{438CA263-9931-408B-88B7-6E9B06C19280}" type="pres">
      <dgm:prSet presAssocID="{55B3632E-4F35-4287-A7D3-1393B205EEB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eroplane"/>
        </a:ext>
      </dgm:extLst>
    </dgm:pt>
    <dgm:pt modelId="{C1349975-8E5E-49C1-A47A-B374DF75845D}" type="pres">
      <dgm:prSet presAssocID="{55B3632E-4F35-4287-A7D3-1393B205EEB7}" presName="spaceRect" presStyleCnt="0"/>
      <dgm:spPr/>
    </dgm:pt>
    <dgm:pt modelId="{BE932DED-F86C-44B9-896A-5D8937BFDC2E}" type="pres">
      <dgm:prSet presAssocID="{55B3632E-4F35-4287-A7D3-1393B205EEB7}" presName="parTx" presStyleLbl="revTx" presStyleIdx="4" presStyleCnt="6">
        <dgm:presLayoutVars>
          <dgm:chMax val="0"/>
          <dgm:chPref val="0"/>
        </dgm:presLayoutVars>
      </dgm:prSet>
      <dgm:spPr/>
    </dgm:pt>
    <dgm:pt modelId="{CBAFFCED-5139-4FDF-BD81-063BEABAC19C}" type="pres">
      <dgm:prSet presAssocID="{C23C589E-E454-409F-B588-09E9DC219C6A}" presName="sibTrans" presStyleCnt="0"/>
      <dgm:spPr/>
    </dgm:pt>
    <dgm:pt modelId="{92032FEB-5094-45BC-AE4B-B101E204CEF5}" type="pres">
      <dgm:prSet presAssocID="{49B7489A-8121-4639-A916-16AFE43CE326}" presName="compNode" presStyleCnt="0"/>
      <dgm:spPr/>
    </dgm:pt>
    <dgm:pt modelId="{B0F56EC0-717B-454F-B379-7EFDB536DE3D}" type="pres">
      <dgm:prSet presAssocID="{49B7489A-8121-4639-A916-16AFE43CE326}" presName="bgRect" presStyleLbl="bgShp" presStyleIdx="5" presStyleCnt="6"/>
      <dgm:spPr/>
    </dgm:pt>
    <dgm:pt modelId="{1B4AD234-C6BB-4438-870E-121B306CF2E0}" type="pres">
      <dgm:prSet presAssocID="{49B7489A-8121-4639-A916-16AFE43CE32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rtial Sun"/>
        </a:ext>
      </dgm:extLst>
    </dgm:pt>
    <dgm:pt modelId="{6BDB8DD1-AC97-4156-BB29-F3B814D3B3E4}" type="pres">
      <dgm:prSet presAssocID="{49B7489A-8121-4639-A916-16AFE43CE326}" presName="spaceRect" presStyleCnt="0"/>
      <dgm:spPr/>
    </dgm:pt>
    <dgm:pt modelId="{8CDFD0A7-3990-4F8E-892E-22AF0D6E0609}" type="pres">
      <dgm:prSet presAssocID="{49B7489A-8121-4639-A916-16AFE43CE326}" presName="parTx" presStyleLbl="revTx" presStyleIdx="5" presStyleCnt="6">
        <dgm:presLayoutVars>
          <dgm:chMax val="0"/>
          <dgm:chPref val="0"/>
        </dgm:presLayoutVars>
      </dgm:prSet>
      <dgm:spPr/>
    </dgm:pt>
  </dgm:ptLst>
  <dgm:cxnLst>
    <dgm:cxn modelId="{011A880D-BCD5-4C9B-9CF5-A5E68DF8BDCB}" srcId="{A5A91418-45DE-4A1D-9874-3FC9A15BB5C8}" destId="{49B7489A-8121-4639-A916-16AFE43CE326}" srcOrd="5" destOrd="0" parTransId="{B7631060-8750-40C0-B249-6444C0311D8B}" sibTransId="{9164CF2E-EF17-44A7-BD30-850FA9582D11}"/>
    <dgm:cxn modelId="{CB1BCF15-3022-4584-B92E-3058D763E2AF}" type="presOf" srcId="{55B3632E-4F35-4287-A7D3-1393B205EEB7}" destId="{BE932DED-F86C-44B9-896A-5D8937BFDC2E}" srcOrd="0" destOrd="0" presId="urn:microsoft.com/office/officeart/2018/2/layout/IconVerticalSolidList"/>
    <dgm:cxn modelId="{A3EB421C-6367-4D78-BA0A-F12422AC80E4}" type="presOf" srcId="{E31EDE61-53CB-4BC7-A629-FF5A42888CC5}" destId="{5BE005C6-FF06-4F8E-AD01-43523E15FF11}" srcOrd="0" destOrd="0" presId="urn:microsoft.com/office/officeart/2018/2/layout/IconVerticalSolidList"/>
    <dgm:cxn modelId="{441A651E-16A7-4CC8-A785-E56B2F7CE558}" type="presOf" srcId="{49B7489A-8121-4639-A916-16AFE43CE326}" destId="{8CDFD0A7-3990-4F8E-892E-22AF0D6E0609}" srcOrd="0" destOrd="0" presId="urn:microsoft.com/office/officeart/2018/2/layout/IconVerticalSolidList"/>
    <dgm:cxn modelId="{77B5B530-5644-4D7F-9990-6C170A437B37}" srcId="{A5A91418-45DE-4A1D-9874-3FC9A15BB5C8}" destId="{55B3632E-4F35-4287-A7D3-1393B205EEB7}" srcOrd="4" destOrd="0" parTransId="{D0176069-0B4B-4EFD-9AA9-E820BBEC39E3}" sibTransId="{C23C589E-E454-409F-B588-09E9DC219C6A}"/>
    <dgm:cxn modelId="{92DBFC38-C3ED-48DD-AECF-C4DAFCB9A185}" srcId="{A5A91418-45DE-4A1D-9874-3FC9A15BB5C8}" destId="{E31EDE61-53CB-4BC7-A629-FF5A42888CC5}" srcOrd="0" destOrd="0" parTransId="{89908DF5-4A4A-4F32-83DC-BEE914529901}" sibTransId="{E7398996-CEA6-4B51-BA27-AAAFB75FC448}"/>
    <dgm:cxn modelId="{69520774-6679-4C23-A113-59BB060114E3}" type="presOf" srcId="{7EE45038-0CC1-493E-B5CD-0C9A61E7B7FF}" destId="{295F0E71-D984-4DC3-B4CB-C12EF5D8D111}" srcOrd="0" destOrd="0" presId="urn:microsoft.com/office/officeart/2018/2/layout/IconVerticalSolidList"/>
    <dgm:cxn modelId="{7B6AE887-F43D-4520-AF99-A5B6A558C176}" srcId="{A5A91418-45DE-4A1D-9874-3FC9A15BB5C8}" destId="{7EE45038-0CC1-493E-B5CD-0C9A61E7B7FF}" srcOrd="1" destOrd="0" parTransId="{69EB525A-7878-4630-8F4F-6CE098C27BB9}" sibTransId="{D05B0E9D-3BE0-46D1-ACA6-07C52CF5614E}"/>
    <dgm:cxn modelId="{96A3D9B8-A89E-4989-92F9-81153BF991BA}" type="presOf" srcId="{C46CC1B5-A1A8-4998-8F4F-6B88A660779C}" destId="{D3C6C515-0113-4FAB-80CC-16F392BF94FC}" srcOrd="0" destOrd="0" presId="urn:microsoft.com/office/officeart/2018/2/layout/IconVerticalSolidList"/>
    <dgm:cxn modelId="{5A54A5CD-CA02-418A-8EFA-3897C7E42C7B}" type="presOf" srcId="{40E62CCA-6C61-4D15-8E20-BCBAC6730796}" destId="{A4E47C36-8290-4CF7-8840-9E9C6E9E8E71}" srcOrd="0" destOrd="0" presId="urn:microsoft.com/office/officeart/2018/2/layout/IconVerticalSolidList"/>
    <dgm:cxn modelId="{D44898E8-18AA-4555-9D7D-8549729892F3}" srcId="{A5A91418-45DE-4A1D-9874-3FC9A15BB5C8}" destId="{40E62CCA-6C61-4D15-8E20-BCBAC6730796}" srcOrd="3" destOrd="0" parTransId="{1A43679F-1504-498E-906F-8F0EF34E873C}" sibTransId="{30F6843B-2034-44B5-A412-5F7AA3BA59D2}"/>
    <dgm:cxn modelId="{987B52ED-F245-43EF-BEF1-B59B9CFEA5CD}" type="presOf" srcId="{A5A91418-45DE-4A1D-9874-3FC9A15BB5C8}" destId="{FD934346-406D-4A24-8ED6-ED05C0C2ACBE}" srcOrd="0" destOrd="0" presId="urn:microsoft.com/office/officeart/2018/2/layout/IconVerticalSolidList"/>
    <dgm:cxn modelId="{49F75BF5-6DD8-464D-8E1E-435E8F243D5D}" srcId="{A5A91418-45DE-4A1D-9874-3FC9A15BB5C8}" destId="{C46CC1B5-A1A8-4998-8F4F-6B88A660779C}" srcOrd="2" destOrd="0" parTransId="{BAC17D9C-EC7B-4E1E-A9F2-0205E2098935}" sibTransId="{BD3FDCB5-42E6-443B-822F-7B26FE866CC8}"/>
    <dgm:cxn modelId="{35DCFEF5-5E08-4F83-9F1B-A3F2EFAD53D0}" type="presParOf" srcId="{FD934346-406D-4A24-8ED6-ED05C0C2ACBE}" destId="{A5B4838D-0A5E-4DE9-9F0F-6434FC7964DE}" srcOrd="0" destOrd="0" presId="urn:microsoft.com/office/officeart/2018/2/layout/IconVerticalSolidList"/>
    <dgm:cxn modelId="{4B0714E1-81A8-4C2F-A0CE-4031EFFE84AA}" type="presParOf" srcId="{A5B4838D-0A5E-4DE9-9F0F-6434FC7964DE}" destId="{FDA3669B-67EF-4C3E-94AB-DB58362EF8C4}" srcOrd="0" destOrd="0" presId="urn:microsoft.com/office/officeart/2018/2/layout/IconVerticalSolidList"/>
    <dgm:cxn modelId="{2D797E92-87C9-451D-B682-2FB8BFFB8C8F}" type="presParOf" srcId="{A5B4838D-0A5E-4DE9-9F0F-6434FC7964DE}" destId="{39EA4409-641C-4361-A6CD-CC9E7C012D21}" srcOrd="1" destOrd="0" presId="urn:microsoft.com/office/officeart/2018/2/layout/IconVerticalSolidList"/>
    <dgm:cxn modelId="{B0D340E9-EC73-4509-95AE-DC2BAA29EFA1}" type="presParOf" srcId="{A5B4838D-0A5E-4DE9-9F0F-6434FC7964DE}" destId="{A86B767F-3B83-4E7F-A62C-9CF5D8D62296}" srcOrd="2" destOrd="0" presId="urn:microsoft.com/office/officeart/2018/2/layout/IconVerticalSolidList"/>
    <dgm:cxn modelId="{6B58B053-8A3D-4B9C-B63B-024AECE25877}" type="presParOf" srcId="{A5B4838D-0A5E-4DE9-9F0F-6434FC7964DE}" destId="{5BE005C6-FF06-4F8E-AD01-43523E15FF11}" srcOrd="3" destOrd="0" presId="urn:microsoft.com/office/officeart/2018/2/layout/IconVerticalSolidList"/>
    <dgm:cxn modelId="{8D045FCB-B9CB-4605-92F4-C567A0CBD2F2}" type="presParOf" srcId="{FD934346-406D-4A24-8ED6-ED05C0C2ACBE}" destId="{295DFD3A-3969-4843-B0BE-EA1233F94935}" srcOrd="1" destOrd="0" presId="urn:microsoft.com/office/officeart/2018/2/layout/IconVerticalSolidList"/>
    <dgm:cxn modelId="{D6A4DD08-FDFC-4A3B-A986-86117B9DB9D7}" type="presParOf" srcId="{FD934346-406D-4A24-8ED6-ED05C0C2ACBE}" destId="{0AE4D1F8-CE66-487A-8BD7-5BC2DA35DB8F}" srcOrd="2" destOrd="0" presId="urn:microsoft.com/office/officeart/2018/2/layout/IconVerticalSolidList"/>
    <dgm:cxn modelId="{DFF97F90-BBD9-41E0-8EB0-7D0093F4180E}" type="presParOf" srcId="{0AE4D1F8-CE66-487A-8BD7-5BC2DA35DB8F}" destId="{0F705952-FFCF-4CC0-874D-76C83EBB6E5F}" srcOrd="0" destOrd="0" presId="urn:microsoft.com/office/officeart/2018/2/layout/IconVerticalSolidList"/>
    <dgm:cxn modelId="{3539559D-00CB-40B0-8476-A7CD7C8221FD}" type="presParOf" srcId="{0AE4D1F8-CE66-487A-8BD7-5BC2DA35DB8F}" destId="{0BD3780F-A85F-43A2-8BB4-81FACE07ED17}" srcOrd="1" destOrd="0" presId="urn:microsoft.com/office/officeart/2018/2/layout/IconVerticalSolidList"/>
    <dgm:cxn modelId="{72B65B7A-6918-4208-8FC9-D1F485A7B4E9}" type="presParOf" srcId="{0AE4D1F8-CE66-487A-8BD7-5BC2DA35DB8F}" destId="{B3B069E4-7C37-43A7-BA9E-F5EA61BE9A58}" srcOrd="2" destOrd="0" presId="urn:microsoft.com/office/officeart/2018/2/layout/IconVerticalSolidList"/>
    <dgm:cxn modelId="{8D11D453-2F23-4BAB-BB4E-F4976BB6EB8A}" type="presParOf" srcId="{0AE4D1F8-CE66-487A-8BD7-5BC2DA35DB8F}" destId="{295F0E71-D984-4DC3-B4CB-C12EF5D8D111}" srcOrd="3" destOrd="0" presId="urn:microsoft.com/office/officeart/2018/2/layout/IconVerticalSolidList"/>
    <dgm:cxn modelId="{8BDDE34F-D2BA-4349-B6E0-7A2AF7A6EF61}" type="presParOf" srcId="{FD934346-406D-4A24-8ED6-ED05C0C2ACBE}" destId="{33CB216D-D9B7-4087-A5DA-7E5B1E181F59}" srcOrd="3" destOrd="0" presId="urn:microsoft.com/office/officeart/2018/2/layout/IconVerticalSolidList"/>
    <dgm:cxn modelId="{1CABFC21-17EE-4D84-9397-597948AA6AC3}" type="presParOf" srcId="{FD934346-406D-4A24-8ED6-ED05C0C2ACBE}" destId="{31BE0BEF-D3DC-4A15-9FD9-CAA0C036FAA3}" srcOrd="4" destOrd="0" presId="urn:microsoft.com/office/officeart/2018/2/layout/IconVerticalSolidList"/>
    <dgm:cxn modelId="{4C957CDD-C086-4083-B638-179E0B171B72}" type="presParOf" srcId="{31BE0BEF-D3DC-4A15-9FD9-CAA0C036FAA3}" destId="{E7312684-CB89-4F38-9B52-AB0BCD5E1A29}" srcOrd="0" destOrd="0" presId="urn:microsoft.com/office/officeart/2018/2/layout/IconVerticalSolidList"/>
    <dgm:cxn modelId="{931D4D04-0AD9-4CAA-AAB7-B5309EE015E2}" type="presParOf" srcId="{31BE0BEF-D3DC-4A15-9FD9-CAA0C036FAA3}" destId="{1D2D8A1B-47F0-4D8E-857B-60C7053FA8B7}" srcOrd="1" destOrd="0" presId="urn:microsoft.com/office/officeart/2018/2/layout/IconVerticalSolidList"/>
    <dgm:cxn modelId="{8F8504B2-AAE5-4221-A04B-BEB9F6D4DACA}" type="presParOf" srcId="{31BE0BEF-D3DC-4A15-9FD9-CAA0C036FAA3}" destId="{B89583BF-B9AD-4828-A802-6189FE01885D}" srcOrd="2" destOrd="0" presId="urn:microsoft.com/office/officeart/2018/2/layout/IconVerticalSolidList"/>
    <dgm:cxn modelId="{DD3B1C91-EF71-4E54-8237-C4C254071EAA}" type="presParOf" srcId="{31BE0BEF-D3DC-4A15-9FD9-CAA0C036FAA3}" destId="{D3C6C515-0113-4FAB-80CC-16F392BF94FC}" srcOrd="3" destOrd="0" presId="urn:microsoft.com/office/officeart/2018/2/layout/IconVerticalSolidList"/>
    <dgm:cxn modelId="{0EF890E5-FD13-4FB7-AEA0-8DED1054D576}" type="presParOf" srcId="{FD934346-406D-4A24-8ED6-ED05C0C2ACBE}" destId="{4BA04B28-4F35-4957-8659-9A0BD763D454}" srcOrd="5" destOrd="0" presId="urn:microsoft.com/office/officeart/2018/2/layout/IconVerticalSolidList"/>
    <dgm:cxn modelId="{080C328B-1AB5-4038-9EA6-FEBED5E1241F}" type="presParOf" srcId="{FD934346-406D-4A24-8ED6-ED05C0C2ACBE}" destId="{A54E54F3-D103-486F-9B87-7368C4D770D8}" srcOrd="6" destOrd="0" presId="urn:microsoft.com/office/officeart/2018/2/layout/IconVerticalSolidList"/>
    <dgm:cxn modelId="{090EDDB8-250E-4BB2-991F-352215216054}" type="presParOf" srcId="{A54E54F3-D103-486F-9B87-7368C4D770D8}" destId="{790F59C4-3013-4A2F-BAA2-823E826A5A1D}" srcOrd="0" destOrd="0" presId="urn:microsoft.com/office/officeart/2018/2/layout/IconVerticalSolidList"/>
    <dgm:cxn modelId="{F55928FC-72C3-4D8D-9C6F-E31975DF7793}" type="presParOf" srcId="{A54E54F3-D103-486F-9B87-7368C4D770D8}" destId="{14F4F995-AFC1-46B0-87D0-122D5C198DD0}" srcOrd="1" destOrd="0" presId="urn:microsoft.com/office/officeart/2018/2/layout/IconVerticalSolidList"/>
    <dgm:cxn modelId="{BB5E0DEB-BFCA-4FDC-A301-1A4C6386FF27}" type="presParOf" srcId="{A54E54F3-D103-486F-9B87-7368C4D770D8}" destId="{17D0E848-0E29-4BEB-B056-A94D8C5E05BD}" srcOrd="2" destOrd="0" presId="urn:microsoft.com/office/officeart/2018/2/layout/IconVerticalSolidList"/>
    <dgm:cxn modelId="{F3903961-4643-4F55-AFBC-BA170B3F480A}" type="presParOf" srcId="{A54E54F3-D103-486F-9B87-7368C4D770D8}" destId="{A4E47C36-8290-4CF7-8840-9E9C6E9E8E71}" srcOrd="3" destOrd="0" presId="urn:microsoft.com/office/officeart/2018/2/layout/IconVerticalSolidList"/>
    <dgm:cxn modelId="{BE450382-48FA-4492-8911-A77C0CC5DD47}" type="presParOf" srcId="{FD934346-406D-4A24-8ED6-ED05C0C2ACBE}" destId="{5A9C1B1F-8EE4-49B1-8729-9865605FA638}" srcOrd="7" destOrd="0" presId="urn:microsoft.com/office/officeart/2018/2/layout/IconVerticalSolidList"/>
    <dgm:cxn modelId="{CD0DA53B-EE81-4501-9E63-FDC9CC0F796C}" type="presParOf" srcId="{FD934346-406D-4A24-8ED6-ED05C0C2ACBE}" destId="{C8F03FBE-DCAB-46FF-A423-AD7BCF8BC7C0}" srcOrd="8" destOrd="0" presId="urn:microsoft.com/office/officeart/2018/2/layout/IconVerticalSolidList"/>
    <dgm:cxn modelId="{6DA38445-A453-42D5-A63C-96363A9304A7}" type="presParOf" srcId="{C8F03FBE-DCAB-46FF-A423-AD7BCF8BC7C0}" destId="{EFE347A0-5993-4758-91D1-12FB1D241F07}" srcOrd="0" destOrd="0" presId="urn:microsoft.com/office/officeart/2018/2/layout/IconVerticalSolidList"/>
    <dgm:cxn modelId="{79856CE1-1AEB-4D2C-B72F-4F228E15A933}" type="presParOf" srcId="{C8F03FBE-DCAB-46FF-A423-AD7BCF8BC7C0}" destId="{438CA263-9931-408B-88B7-6E9B06C19280}" srcOrd="1" destOrd="0" presId="urn:microsoft.com/office/officeart/2018/2/layout/IconVerticalSolidList"/>
    <dgm:cxn modelId="{89863E32-71A2-42B3-835D-35DDFFC787C2}" type="presParOf" srcId="{C8F03FBE-DCAB-46FF-A423-AD7BCF8BC7C0}" destId="{C1349975-8E5E-49C1-A47A-B374DF75845D}" srcOrd="2" destOrd="0" presId="urn:microsoft.com/office/officeart/2018/2/layout/IconVerticalSolidList"/>
    <dgm:cxn modelId="{46E51F1D-DAED-4287-9152-FBA3DC76B8E3}" type="presParOf" srcId="{C8F03FBE-DCAB-46FF-A423-AD7BCF8BC7C0}" destId="{BE932DED-F86C-44B9-896A-5D8937BFDC2E}" srcOrd="3" destOrd="0" presId="urn:microsoft.com/office/officeart/2018/2/layout/IconVerticalSolidList"/>
    <dgm:cxn modelId="{7D4A6318-A770-447E-AF69-ABB36BE5F1C5}" type="presParOf" srcId="{FD934346-406D-4A24-8ED6-ED05C0C2ACBE}" destId="{CBAFFCED-5139-4FDF-BD81-063BEABAC19C}" srcOrd="9" destOrd="0" presId="urn:microsoft.com/office/officeart/2018/2/layout/IconVerticalSolidList"/>
    <dgm:cxn modelId="{782E3061-C10E-4DCD-908E-3BB1530B0478}" type="presParOf" srcId="{FD934346-406D-4A24-8ED6-ED05C0C2ACBE}" destId="{92032FEB-5094-45BC-AE4B-B101E204CEF5}" srcOrd="10" destOrd="0" presId="urn:microsoft.com/office/officeart/2018/2/layout/IconVerticalSolidList"/>
    <dgm:cxn modelId="{966D4637-D2BA-45FA-82D7-9FA4028ACDC9}" type="presParOf" srcId="{92032FEB-5094-45BC-AE4B-B101E204CEF5}" destId="{B0F56EC0-717B-454F-B379-7EFDB536DE3D}" srcOrd="0" destOrd="0" presId="urn:microsoft.com/office/officeart/2018/2/layout/IconVerticalSolidList"/>
    <dgm:cxn modelId="{948C0729-4F5D-42E2-82BA-41AEB949CF2A}" type="presParOf" srcId="{92032FEB-5094-45BC-AE4B-B101E204CEF5}" destId="{1B4AD234-C6BB-4438-870E-121B306CF2E0}" srcOrd="1" destOrd="0" presId="urn:microsoft.com/office/officeart/2018/2/layout/IconVerticalSolidList"/>
    <dgm:cxn modelId="{5BCA90E8-C978-4C86-8166-D6AB9FC9F0CB}" type="presParOf" srcId="{92032FEB-5094-45BC-AE4B-B101E204CEF5}" destId="{6BDB8DD1-AC97-4156-BB29-F3B814D3B3E4}" srcOrd="2" destOrd="0" presId="urn:microsoft.com/office/officeart/2018/2/layout/IconVerticalSolidList"/>
    <dgm:cxn modelId="{0FA4997E-C08C-4523-AAC4-EF26A491DAD4}" type="presParOf" srcId="{92032FEB-5094-45BC-AE4B-B101E204CEF5}" destId="{8CDFD0A7-3990-4F8E-892E-22AF0D6E06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9E0049-E1EE-43BA-999C-99E6FCC7274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FA998A1-4671-45D9-AFE3-BE5397B62B9B}">
      <dgm:prSet/>
      <dgm:spPr/>
      <dgm:t>
        <a:bodyPr/>
        <a:lstStyle/>
        <a:p>
          <a:r>
            <a:rPr lang="en-AU" b="1" dirty="0"/>
            <a:t>Monitor and Act on Wind Speed Forecasts</a:t>
          </a:r>
          <a:endParaRPr lang="en-US" b="1" dirty="0"/>
        </a:p>
      </dgm:t>
    </dgm:pt>
    <dgm:pt modelId="{C9D3C0C0-5F52-4CBD-9B79-9DBC1F9DF576}" type="parTrans" cxnId="{2F46B589-A48F-4865-9FA3-FF9D72B53FA5}">
      <dgm:prSet/>
      <dgm:spPr/>
      <dgm:t>
        <a:bodyPr/>
        <a:lstStyle/>
        <a:p>
          <a:endParaRPr lang="en-US"/>
        </a:p>
      </dgm:t>
    </dgm:pt>
    <dgm:pt modelId="{A3901DF6-6B61-442D-B522-E12B023773FB}" type="sibTrans" cxnId="{2F46B589-A48F-4865-9FA3-FF9D72B53FA5}">
      <dgm:prSet/>
      <dgm:spPr/>
      <dgm:t>
        <a:bodyPr/>
        <a:lstStyle/>
        <a:p>
          <a:endParaRPr lang="en-US"/>
        </a:p>
      </dgm:t>
    </dgm:pt>
    <dgm:pt modelId="{D649CE60-C098-425D-9153-0E893D807408}">
      <dgm:prSet custT="1"/>
      <dgm:spPr/>
      <dgm:t>
        <a:bodyPr/>
        <a:lstStyle/>
        <a:p>
          <a:r>
            <a:rPr lang="en-AU" sz="1800" b="1" dirty="0"/>
            <a:t>Continue Strong Management of Precipitation-Related Disruptions</a:t>
          </a:r>
          <a:endParaRPr lang="en-US" sz="1800" b="1" dirty="0"/>
        </a:p>
      </dgm:t>
    </dgm:pt>
    <dgm:pt modelId="{E382DBBB-5249-44B3-9F19-42B0CA9D603D}" type="parTrans" cxnId="{9EEFCC38-2879-46DE-B1C5-CED1708CC7AF}">
      <dgm:prSet/>
      <dgm:spPr/>
      <dgm:t>
        <a:bodyPr/>
        <a:lstStyle/>
        <a:p>
          <a:endParaRPr lang="en-US"/>
        </a:p>
      </dgm:t>
    </dgm:pt>
    <dgm:pt modelId="{4C2D91DC-B8FC-4DA0-A712-27D3ACC8369B}" type="sibTrans" cxnId="{9EEFCC38-2879-46DE-B1C5-CED1708CC7AF}">
      <dgm:prSet/>
      <dgm:spPr/>
      <dgm:t>
        <a:bodyPr/>
        <a:lstStyle/>
        <a:p>
          <a:endParaRPr lang="en-US"/>
        </a:p>
      </dgm:t>
    </dgm:pt>
    <dgm:pt modelId="{027FF985-F6CE-4765-B0A8-4B8BDDE34140}">
      <dgm:prSet custT="1"/>
      <dgm:spPr/>
      <dgm:t>
        <a:bodyPr/>
        <a:lstStyle/>
        <a:p>
          <a:r>
            <a:rPr lang="en-AU" sz="1800" b="1" dirty="0"/>
            <a:t>Enhance Passenger Communication and Flexibility</a:t>
          </a:r>
          <a:endParaRPr lang="en-US" sz="1800" b="1" dirty="0"/>
        </a:p>
      </dgm:t>
    </dgm:pt>
    <dgm:pt modelId="{D65543A9-5096-4C91-BB88-C67C1E1015D0}" type="parTrans" cxnId="{D9287022-C9C2-437D-8194-8B0790884CAC}">
      <dgm:prSet/>
      <dgm:spPr/>
      <dgm:t>
        <a:bodyPr/>
        <a:lstStyle/>
        <a:p>
          <a:endParaRPr lang="en-US"/>
        </a:p>
      </dgm:t>
    </dgm:pt>
    <dgm:pt modelId="{0A218FA0-5A95-4B31-B286-7C9ED0495514}" type="sibTrans" cxnId="{D9287022-C9C2-437D-8194-8B0790884CAC}">
      <dgm:prSet/>
      <dgm:spPr/>
      <dgm:t>
        <a:bodyPr/>
        <a:lstStyle/>
        <a:p>
          <a:endParaRPr lang="en-US"/>
        </a:p>
      </dgm:t>
    </dgm:pt>
    <dgm:pt modelId="{313F331A-9E76-404F-9FFA-F19F257C8C08}">
      <dgm:prSet custT="1"/>
      <dgm:spPr/>
      <dgm:t>
        <a:bodyPr/>
        <a:lstStyle/>
        <a:p>
          <a:r>
            <a:rPr lang="en-AU" sz="1800" b="1" dirty="0"/>
            <a:t>Invest in Predictive Weather and Delay Models</a:t>
          </a:r>
          <a:endParaRPr lang="en-US" sz="1800" b="1" dirty="0"/>
        </a:p>
      </dgm:t>
    </dgm:pt>
    <dgm:pt modelId="{3B16840D-1937-4B59-9422-F04C7A771169}" type="parTrans" cxnId="{39D674DC-C72B-49C0-90C8-08B0ABD0ADD5}">
      <dgm:prSet/>
      <dgm:spPr/>
      <dgm:t>
        <a:bodyPr/>
        <a:lstStyle/>
        <a:p>
          <a:endParaRPr lang="en-US"/>
        </a:p>
      </dgm:t>
    </dgm:pt>
    <dgm:pt modelId="{45B12D07-DA0B-4DC2-B4C7-5D437F03A952}" type="sibTrans" cxnId="{39D674DC-C72B-49C0-90C8-08B0ABD0ADD5}">
      <dgm:prSet/>
      <dgm:spPr/>
      <dgm:t>
        <a:bodyPr/>
        <a:lstStyle/>
        <a:p>
          <a:endParaRPr lang="en-US"/>
        </a:p>
      </dgm:t>
    </dgm:pt>
    <dgm:pt modelId="{FF0D0C60-52DC-4C5F-A40D-8E1452840A37}" type="pres">
      <dgm:prSet presAssocID="{109E0049-E1EE-43BA-999C-99E6FCC72748}" presName="root" presStyleCnt="0">
        <dgm:presLayoutVars>
          <dgm:dir/>
          <dgm:resizeHandles val="exact"/>
        </dgm:presLayoutVars>
      </dgm:prSet>
      <dgm:spPr/>
    </dgm:pt>
    <dgm:pt modelId="{C3877638-0E2A-4FB4-A4B7-74D44EDD9163}" type="pres">
      <dgm:prSet presAssocID="{4FA998A1-4671-45D9-AFE3-BE5397B62B9B}" presName="compNode" presStyleCnt="0"/>
      <dgm:spPr/>
    </dgm:pt>
    <dgm:pt modelId="{1C9143A1-6D1E-4874-88E0-CF4D21829826}" type="pres">
      <dgm:prSet presAssocID="{4FA998A1-4671-45D9-AFE3-BE5397B62B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D35FE40E-E8D1-4CCC-AF4E-A50EB141E8EE}" type="pres">
      <dgm:prSet presAssocID="{4FA998A1-4671-45D9-AFE3-BE5397B62B9B}" presName="spaceRect" presStyleCnt="0"/>
      <dgm:spPr/>
    </dgm:pt>
    <dgm:pt modelId="{BDD4E771-8727-4170-B7ED-9162D98B2660}" type="pres">
      <dgm:prSet presAssocID="{4FA998A1-4671-45D9-AFE3-BE5397B62B9B}" presName="textRect" presStyleLbl="revTx" presStyleIdx="0" presStyleCnt="4">
        <dgm:presLayoutVars>
          <dgm:chMax val="1"/>
          <dgm:chPref val="1"/>
        </dgm:presLayoutVars>
      </dgm:prSet>
      <dgm:spPr/>
    </dgm:pt>
    <dgm:pt modelId="{E157ECFF-FB53-40E4-BF1C-A23B07427638}" type="pres">
      <dgm:prSet presAssocID="{A3901DF6-6B61-442D-B522-E12B023773FB}" presName="sibTrans" presStyleCnt="0"/>
      <dgm:spPr/>
    </dgm:pt>
    <dgm:pt modelId="{4569E94B-B607-452E-A38E-5BF84856C8FA}" type="pres">
      <dgm:prSet presAssocID="{D649CE60-C098-425D-9153-0E893D807408}" presName="compNode" presStyleCnt="0"/>
      <dgm:spPr/>
    </dgm:pt>
    <dgm:pt modelId="{FE304A9E-2D9D-4F32-A80C-2994F9FF38C8}" type="pres">
      <dgm:prSet presAssocID="{D649CE60-C098-425D-9153-0E893D80740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fall scene"/>
        </a:ext>
      </dgm:extLst>
    </dgm:pt>
    <dgm:pt modelId="{7EBFDB13-5656-46A5-A4BB-1CB514E93200}" type="pres">
      <dgm:prSet presAssocID="{D649CE60-C098-425D-9153-0E893D807408}" presName="spaceRect" presStyleCnt="0"/>
      <dgm:spPr/>
    </dgm:pt>
    <dgm:pt modelId="{35E61C5F-536E-4DAF-AC88-1882039553DA}" type="pres">
      <dgm:prSet presAssocID="{D649CE60-C098-425D-9153-0E893D807408}" presName="textRect" presStyleLbl="revTx" presStyleIdx="1" presStyleCnt="4">
        <dgm:presLayoutVars>
          <dgm:chMax val="1"/>
          <dgm:chPref val="1"/>
        </dgm:presLayoutVars>
      </dgm:prSet>
      <dgm:spPr/>
    </dgm:pt>
    <dgm:pt modelId="{01F54F81-5BE0-42E8-A054-6072C1306C4F}" type="pres">
      <dgm:prSet presAssocID="{4C2D91DC-B8FC-4DA0-A712-27D3ACC8369B}" presName="sibTrans" presStyleCnt="0"/>
      <dgm:spPr/>
    </dgm:pt>
    <dgm:pt modelId="{8AA17F9F-1309-4D7C-84A8-ECE95A7E8B69}" type="pres">
      <dgm:prSet presAssocID="{027FF985-F6CE-4765-B0A8-4B8BDDE34140}" presName="compNode" presStyleCnt="0"/>
      <dgm:spPr/>
    </dgm:pt>
    <dgm:pt modelId="{30946FA2-AE70-4708-9AAE-5A8D1A0BDD54}" type="pres">
      <dgm:prSet presAssocID="{027FF985-F6CE-4765-B0A8-4B8BDDE3414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eroplane"/>
        </a:ext>
      </dgm:extLst>
    </dgm:pt>
    <dgm:pt modelId="{76A24A09-689E-4961-AF13-F156ACD07239}" type="pres">
      <dgm:prSet presAssocID="{027FF985-F6CE-4765-B0A8-4B8BDDE34140}" presName="spaceRect" presStyleCnt="0"/>
      <dgm:spPr/>
    </dgm:pt>
    <dgm:pt modelId="{133F9282-D971-4988-8E19-DC4A10D5D694}" type="pres">
      <dgm:prSet presAssocID="{027FF985-F6CE-4765-B0A8-4B8BDDE34140}" presName="textRect" presStyleLbl="revTx" presStyleIdx="2" presStyleCnt="4">
        <dgm:presLayoutVars>
          <dgm:chMax val="1"/>
          <dgm:chPref val="1"/>
        </dgm:presLayoutVars>
      </dgm:prSet>
      <dgm:spPr/>
    </dgm:pt>
    <dgm:pt modelId="{8AD6247E-AE39-4C8E-ADBE-0374748DD120}" type="pres">
      <dgm:prSet presAssocID="{0A218FA0-5A95-4B31-B286-7C9ED0495514}" presName="sibTrans" presStyleCnt="0"/>
      <dgm:spPr/>
    </dgm:pt>
    <dgm:pt modelId="{65C42C06-CCF6-4023-8C1F-DA2789DD5751}" type="pres">
      <dgm:prSet presAssocID="{313F331A-9E76-404F-9FFA-F19F257C8C08}" presName="compNode" presStyleCnt="0"/>
      <dgm:spPr/>
    </dgm:pt>
    <dgm:pt modelId="{60E6D0FD-3F66-4B30-9B48-F9429AEA6F12}" type="pres">
      <dgm:prSet presAssocID="{313F331A-9E76-404F-9FFA-F19F257C8C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C915DD78-B7D9-4A3B-A767-1F51BF8E03FF}" type="pres">
      <dgm:prSet presAssocID="{313F331A-9E76-404F-9FFA-F19F257C8C08}" presName="spaceRect" presStyleCnt="0"/>
      <dgm:spPr/>
    </dgm:pt>
    <dgm:pt modelId="{77F17072-56AC-4E4F-B4DD-B74182009E71}" type="pres">
      <dgm:prSet presAssocID="{313F331A-9E76-404F-9FFA-F19F257C8C08}" presName="textRect" presStyleLbl="revTx" presStyleIdx="3" presStyleCnt="4">
        <dgm:presLayoutVars>
          <dgm:chMax val="1"/>
          <dgm:chPref val="1"/>
        </dgm:presLayoutVars>
      </dgm:prSet>
      <dgm:spPr/>
    </dgm:pt>
  </dgm:ptLst>
  <dgm:cxnLst>
    <dgm:cxn modelId="{044D3A0A-90A3-47AC-AAB0-2056C2E47867}" type="presOf" srcId="{313F331A-9E76-404F-9FFA-F19F257C8C08}" destId="{77F17072-56AC-4E4F-B4DD-B74182009E71}" srcOrd="0" destOrd="0" presId="urn:microsoft.com/office/officeart/2018/2/layout/IconLabelList"/>
    <dgm:cxn modelId="{B8C9EC0E-7F03-47C4-BA67-CA9E88F3C789}" type="presOf" srcId="{D649CE60-C098-425D-9153-0E893D807408}" destId="{35E61C5F-536E-4DAF-AC88-1882039553DA}" srcOrd="0" destOrd="0" presId="urn:microsoft.com/office/officeart/2018/2/layout/IconLabelList"/>
    <dgm:cxn modelId="{D9287022-C9C2-437D-8194-8B0790884CAC}" srcId="{109E0049-E1EE-43BA-999C-99E6FCC72748}" destId="{027FF985-F6CE-4765-B0A8-4B8BDDE34140}" srcOrd="2" destOrd="0" parTransId="{D65543A9-5096-4C91-BB88-C67C1E1015D0}" sibTransId="{0A218FA0-5A95-4B31-B286-7C9ED0495514}"/>
    <dgm:cxn modelId="{9EEFCC38-2879-46DE-B1C5-CED1708CC7AF}" srcId="{109E0049-E1EE-43BA-999C-99E6FCC72748}" destId="{D649CE60-C098-425D-9153-0E893D807408}" srcOrd="1" destOrd="0" parTransId="{E382DBBB-5249-44B3-9F19-42B0CA9D603D}" sibTransId="{4C2D91DC-B8FC-4DA0-A712-27D3ACC8369B}"/>
    <dgm:cxn modelId="{18671278-E91C-43D9-8306-67D1125A7275}" type="presOf" srcId="{4FA998A1-4671-45D9-AFE3-BE5397B62B9B}" destId="{BDD4E771-8727-4170-B7ED-9162D98B2660}" srcOrd="0" destOrd="0" presId="urn:microsoft.com/office/officeart/2018/2/layout/IconLabelList"/>
    <dgm:cxn modelId="{42D9977F-C5EB-4EA4-9CBC-F83DC6BB8EF8}" type="presOf" srcId="{109E0049-E1EE-43BA-999C-99E6FCC72748}" destId="{FF0D0C60-52DC-4C5F-A40D-8E1452840A37}" srcOrd="0" destOrd="0" presId="urn:microsoft.com/office/officeart/2018/2/layout/IconLabelList"/>
    <dgm:cxn modelId="{2F46B589-A48F-4865-9FA3-FF9D72B53FA5}" srcId="{109E0049-E1EE-43BA-999C-99E6FCC72748}" destId="{4FA998A1-4671-45D9-AFE3-BE5397B62B9B}" srcOrd="0" destOrd="0" parTransId="{C9D3C0C0-5F52-4CBD-9B79-9DBC1F9DF576}" sibTransId="{A3901DF6-6B61-442D-B522-E12B023773FB}"/>
    <dgm:cxn modelId="{97D4C2A7-4119-40B7-BECC-9E06AC0626F1}" type="presOf" srcId="{027FF985-F6CE-4765-B0A8-4B8BDDE34140}" destId="{133F9282-D971-4988-8E19-DC4A10D5D694}" srcOrd="0" destOrd="0" presId="urn:microsoft.com/office/officeart/2018/2/layout/IconLabelList"/>
    <dgm:cxn modelId="{39D674DC-C72B-49C0-90C8-08B0ABD0ADD5}" srcId="{109E0049-E1EE-43BA-999C-99E6FCC72748}" destId="{313F331A-9E76-404F-9FFA-F19F257C8C08}" srcOrd="3" destOrd="0" parTransId="{3B16840D-1937-4B59-9422-F04C7A771169}" sibTransId="{45B12D07-DA0B-4DC2-B4C7-5D437F03A952}"/>
    <dgm:cxn modelId="{A2B0B1BD-3C46-4F85-A211-5561297FACF5}" type="presParOf" srcId="{FF0D0C60-52DC-4C5F-A40D-8E1452840A37}" destId="{C3877638-0E2A-4FB4-A4B7-74D44EDD9163}" srcOrd="0" destOrd="0" presId="urn:microsoft.com/office/officeart/2018/2/layout/IconLabelList"/>
    <dgm:cxn modelId="{0719379D-D282-437B-9382-001CA82F9D44}" type="presParOf" srcId="{C3877638-0E2A-4FB4-A4B7-74D44EDD9163}" destId="{1C9143A1-6D1E-4874-88E0-CF4D21829826}" srcOrd="0" destOrd="0" presId="urn:microsoft.com/office/officeart/2018/2/layout/IconLabelList"/>
    <dgm:cxn modelId="{DA2C05C0-DF06-4A64-8380-6DCE2FA4FA06}" type="presParOf" srcId="{C3877638-0E2A-4FB4-A4B7-74D44EDD9163}" destId="{D35FE40E-E8D1-4CCC-AF4E-A50EB141E8EE}" srcOrd="1" destOrd="0" presId="urn:microsoft.com/office/officeart/2018/2/layout/IconLabelList"/>
    <dgm:cxn modelId="{1F72F91D-CBD3-4F6C-8345-863BDD36D164}" type="presParOf" srcId="{C3877638-0E2A-4FB4-A4B7-74D44EDD9163}" destId="{BDD4E771-8727-4170-B7ED-9162D98B2660}" srcOrd="2" destOrd="0" presId="urn:microsoft.com/office/officeart/2018/2/layout/IconLabelList"/>
    <dgm:cxn modelId="{B67EC560-62E1-4D3E-B97F-924F42BD9893}" type="presParOf" srcId="{FF0D0C60-52DC-4C5F-A40D-8E1452840A37}" destId="{E157ECFF-FB53-40E4-BF1C-A23B07427638}" srcOrd="1" destOrd="0" presId="urn:microsoft.com/office/officeart/2018/2/layout/IconLabelList"/>
    <dgm:cxn modelId="{D975A6CC-6F3E-48E6-9A55-FF03D1EC469A}" type="presParOf" srcId="{FF0D0C60-52DC-4C5F-A40D-8E1452840A37}" destId="{4569E94B-B607-452E-A38E-5BF84856C8FA}" srcOrd="2" destOrd="0" presId="urn:microsoft.com/office/officeart/2018/2/layout/IconLabelList"/>
    <dgm:cxn modelId="{8CB45153-7DBE-4D5A-BA60-8D33D4339D95}" type="presParOf" srcId="{4569E94B-B607-452E-A38E-5BF84856C8FA}" destId="{FE304A9E-2D9D-4F32-A80C-2994F9FF38C8}" srcOrd="0" destOrd="0" presId="urn:microsoft.com/office/officeart/2018/2/layout/IconLabelList"/>
    <dgm:cxn modelId="{0AF037E5-517A-4F5D-92D4-C566A3E0EDE2}" type="presParOf" srcId="{4569E94B-B607-452E-A38E-5BF84856C8FA}" destId="{7EBFDB13-5656-46A5-A4BB-1CB514E93200}" srcOrd="1" destOrd="0" presId="urn:microsoft.com/office/officeart/2018/2/layout/IconLabelList"/>
    <dgm:cxn modelId="{234B62F1-C7AE-4055-89DF-372D6561D29D}" type="presParOf" srcId="{4569E94B-B607-452E-A38E-5BF84856C8FA}" destId="{35E61C5F-536E-4DAF-AC88-1882039553DA}" srcOrd="2" destOrd="0" presId="urn:microsoft.com/office/officeart/2018/2/layout/IconLabelList"/>
    <dgm:cxn modelId="{E8D52E76-DF42-4E17-82AD-AC1F5CF664C6}" type="presParOf" srcId="{FF0D0C60-52DC-4C5F-A40D-8E1452840A37}" destId="{01F54F81-5BE0-42E8-A054-6072C1306C4F}" srcOrd="3" destOrd="0" presId="urn:microsoft.com/office/officeart/2018/2/layout/IconLabelList"/>
    <dgm:cxn modelId="{96309B95-245B-41CC-AAD2-E000A319DECC}" type="presParOf" srcId="{FF0D0C60-52DC-4C5F-A40D-8E1452840A37}" destId="{8AA17F9F-1309-4D7C-84A8-ECE95A7E8B69}" srcOrd="4" destOrd="0" presId="urn:microsoft.com/office/officeart/2018/2/layout/IconLabelList"/>
    <dgm:cxn modelId="{83CCE5E4-46D8-4D4C-8DB1-0553A0B66E94}" type="presParOf" srcId="{8AA17F9F-1309-4D7C-84A8-ECE95A7E8B69}" destId="{30946FA2-AE70-4708-9AAE-5A8D1A0BDD54}" srcOrd="0" destOrd="0" presId="urn:microsoft.com/office/officeart/2018/2/layout/IconLabelList"/>
    <dgm:cxn modelId="{7E6D5109-64FC-45CC-A31B-E45AFA9D4C0A}" type="presParOf" srcId="{8AA17F9F-1309-4D7C-84A8-ECE95A7E8B69}" destId="{76A24A09-689E-4961-AF13-F156ACD07239}" srcOrd="1" destOrd="0" presId="urn:microsoft.com/office/officeart/2018/2/layout/IconLabelList"/>
    <dgm:cxn modelId="{F38AE86A-36EF-42E9-B66A-48208CB2B64B}" type="presParOf" srcId="{8AA17F9F-1309-4D7C-84A8-ECE95A7E8B69}" destId="{133F9282-D971-4988-8E19-DC4A10D5D694}" srcOrd="2" destOrd="0" presId="urn:microsoft.com/office/officeart/2018/2/layout/IconLabelList"/>
    <dgm:cxn modelId="{968CDE48-9D52-44B0-9194-51B3BDD2AC08}" type="presParOf" srcId="{FF0D0C60-52DC-4C5F-A40D-8E1452840A37}" destId="{8AD6247E-AE39-4C8E-ADBE-0374748DD120}" srcOrd="5" destOrd="0" presId="urn:microsoft.com/office/officeart/2018/2/layout/IconLabelList"/>
    <dgm:cxn modelId="{59AE481C-3BFD-4564-A0C3-4D013C557932}" type="presParOf" srcId="{FF0D0C60-52DC-4C5F-A40D-8E1452840A37}" destId="{65C42C06-CCF6-4023-8C1F-DA2789DD5751}" srcOrd="6" destOrd="0" presId="urn:microsoft.com/office/officeart/2018/2/layout/IconLabelList"/>
    <dgm:cxn modelId="{F3D6BA39-2004-4C52-9727-528DA3B3BAAE}" type="presParOf" srcId="{65C42C06-CCF6-4023-8C1F-DA2789DD5751}" destId="{60E6D0FD-3F66-4B30-9B48-F9429AEA6F12}" srcOrd="0" destOrd="0" presId="urn:microsoft.com/office/officeart/2018/2/layout/IconLabelList"/>
    <dgm:cxn modelId="{187D29BF-EE7E-40F6-A111-126B96C86910}" type="presParOf" srcId="{65C42C06-CCF6-4023-8C1F-DA2789DD5751}" destId="{C915DD78-B7D9-4A3B-A767-1F51BF8E03FF}" srcOrd="1" destOrd="0" presId="urn:microsoft.com/office/officeart/2018/2/layout/IconLabelList"/>
    <dgm:cxn modelId="{ECD3BEF6-B78F-404A-BA22-4EADAE1CDDA7}" type="presParOf" srcId="{65C42C06-CCF6-4023-8C1F-DA2789DD5751}" destId="{77F17072-56AC-4E4F-B4DD-B74182009E7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55F319-374D-43A7-8ED5-AF4A3BF593D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9AF8494-FBEF-407A-853E-5BA8D359A874}">
      <dgm:prSet/>
      <dgm:spPr/>
      <dgm:t>
        <a:bodyPr/>
        <a:lstStyle/>
        <a:p>
          <a:r>
            <a:rPr lang="en-US" b="1" i="0" baseline="0"/>
            <a:t>Busiest Months</a:t>
          </a:r>
          <a:r>
            <a:rPr lang="en-US" b="0" i="0" baseline="0"/>
            <a:t>: January and February (35% of annual travelers), followed by March (30%).</a:t>
          </a:r>
          <a:endParaRPr lang="en-US"/>
        </a:p>
      </dgm:t>
    </dgm:pt>
    <dgm:pt modelId="{61C5501E-3F09-4152-845A-8653A0BDC700}" type="parTrans" cxnId="{52001D7B-2ACC-4197-8196-9FF88684648C}">
      <dgm:prSet/>
      <dgm:spPr/>
      <dgm:t>
        <a:bodyPr/>
        <a:lstStyle/>
        <a:p>
          <a:endParaRPr lang="en-US"/>
        </a:p>
      </dgm:t>
    </dgm:pt>
    <dgm:pt modelId="{E508177B-74AE-4284-AEA1-392B3EF0F942}" type="sibTrans" cxnId="{52001D7B-2ACC-4197-8196-9FF88684648C}">
      <dgm:prSet/>
      <dgm:spPr/>
      <dgm:t>
        <a:bodyPr/>
        <a:lstStyle/>
        <a:p>
          <a:endParaRPr lang="en-US"/>
        </a:p>
      </dgm:t>
    </dgm:pt>
    <dgm:pt modelId="{BCE9548B-2A62-4F07-BADD-9A2A7F9C11C8}">
      <dgm:prSet/>
      <dgm:spPr/>
      <dgm:t>
        <a:bodyPr/>
        <a:lstStyle/>
        <a:p>
          <a:r>
            <a:rPr lang="en-US" b="1" i="0" baseline="0"/>
            <a:t>Peak Travel</a:t>
          </a:r>
          <a:r>
            <a:rPr lang="en-US" b="0" i="0" baseline="0"/>
            <a:t>: These months represent a significant portion of yearly travel, indicating strong seasonal trends </a:t>
          </a:r>
          <a:endParaRPr lang="en-US"/>
        </a:p>
      </dgm:t>
    </dgm:pt>
    <dgm:pt modelId="{27AF6B92-25B3-46D1-9F25-9B16FBF334DB}" type="parTrans" cxnId="{70C05B05-A30C-47C5-8581-B89A58A72412}">
      <dgm:prSet/>
      <dgm:spPr/>
      <dgm:t>
        <a:bodyPr/>
        <a:lstStyle/>
        <a:p>
          <a:endParaRPr lang="en-US"/>
        </a:p>
      </dgm:t>
    </dgm:pt>
    <dgm:pt modelId="{14104EA2-9AB2-41E7-AF45-96A4713DDAF5}" type="sibTrans" cxnId="{70C05B05-A30C-47C5-8581-B89A58A72412}">
      <dgm:prSet/>
      <dgm:spPr/>
      <dgm:t>
        <a:bodyPr/>
        <a:lstStyle/>
        <a:p>
          <a:endParaRPr lang="en-US"/>
        </a:p>
      </dgm:t>
    </dgm:pt>
    <dgm:pt modelId="{E942EFEC-60FE-3547-81C2-D511C32F82F8}" type="pres">
      <dgm:prSet presAssocID="{F255F319-374D-43A7-8ED5-AF4A3BF593D0}" presName="hierChild1" presStyleCnt="0">
        <dgm:presLayoutVars>
          <dgm:chPref val="1"/>
          <dgm:dir/>
          <dgm:animOne val="branch"/>
          <dgm:animLvl val="lvl"/>
          <dgm:resizeHandles/>
        </dgm:presLayoutVars>
      </dgm:prSet>
      <dgm:spPr/>
    </dgm:pt>
    <dgm:pt modelId="{B88EBF91-F8E2-4849-AD8D-2C6A69E41FE8}" type="pres">
      <dgm:prSet presAssocID="{79AF8494-FBEF-407A-853E-5BA8D359A874}" presName="hierRoot1" presStyleCnt="0"/>
      <dgm:spPr/>
    </dgm:pt>
    <dgm:pt modelId="{C809F9D8-329D-0B4F-A713-C54D41878EB2}" type="pres">
      <dgm:prSet presAssocID="{79AF8494-FBEF-407A-853E-5BA8D359A874}" presName="composite" presStyleCnt="0"/>
      <dgm:spPr/>
    </dgm:pt>
    <dgm:pt modelId="{9D8ACB1F-F83A-F845-99F2-473E521569DF}" type="pres">
      <dgm:prSet presAssocID="{79AF8494-FBEF-407A-853E-5BA8D359A874}" presName="background" presStyleLbl="node0" presStyleIdx="0" presStyleCnt="2"/>
      <dgm:spPr/>
    </dgm:pt>
    <dgm:pt modelId="{A5192572-C260-4F40-8908-46BED2F4EA0B}" type="pres">
      <dgm:prSet presAssocID="{79AF8494-FBEF-407A-853E-5BA8D359A874}" presName="text" presStyleLbl="fgAcc0" presStyleIdx="0" presStyleCnt="2">
        <dgm:presLayoutVars>
          <dgm:chPref val="3"/>
        </dgm:presLayoutVars>
      </dgm:prSet>
      <dgm:spPr/>
    </dgm:pt>
    <dgm:pt modelId="{35FCE828-1FC4-3E45-A386-788BF00CBD09}" type="pres">
      <dgm:prSet presAssocID="{79AF8494-FBEF-407A-853E-5BA8D359A874}" presName="hierChild2" presStyleCnt="0"/>
      <dgm:spPr/>
    </dgm:pt>
    <dgm:pt modelId="{33C53FBA-12A2-E34D-B32C-F738FD8D952D}" type="pres">
      <dgm:prSet presAssocID="{BCE9548B-2A62-4F07-BADD-9A2A7F9C11C8}" presName="hierRoot1" presStyleCnt="0"/>
      <dgm:spPr/>
    </dgm:pt>
    <dgm:pt modelId="{F5A3B0A7-066B-9C49-8767-056806869FE3}" type="pres">
      <dgm:prSet presAssocID="{BCE9548B-2A62-4F07-BADD-9A2A7F9C11C8}" presName="composite" presStyleCnt="0"/>
      <dgm:spPr/>
    </dgm:pt>
    <dgm:pt modelId="{78904A25-57EF-8E43-96DF-9C07722B4640}" type="pres">
      <dgm:prSet presAssocID="{BCE9548B-2A62-4F07-BADD-9A2A7F9C11C8}" presName="background" presStyleLbl="node0" presStyleIdx="1" presStyleCnt="2"/>
      <dgm:spPr/>
    </dgm:pt>
    <dgm:pt modelId="{AFBEB8B9-2AA1-CC4A-85DB-D60BCD90E8CA}" type="pres">
      <dgm:prSet presAssocID="{BCE9548B-2A62-4F07-BADD-9A2A7F9C11C8}" presName="text" presStyleLbl="fgAcc0" presStyleIdx="1" presStyleCnt="2">
        <dgm:presLayoutVars>
          <dgm:chPref val="3"/>
        </dgm:presLayoutVars>
      </dgm:prSet>
      <dgm:spPr/>
    </dgm:pt>
    <dgm:pt modelId="{B9397318-2F8C-0A41-8765-31B18C467445}" type="pres">
      <dgm:prSet presAssocID="{BCE9548B-2A62-4F07-BADD-9A2A7F9C11C8}" presName="hierChild2" presStyleCnt="0"/>
      <dgm:spPr/>
    </dgm:pt>
  </dgm:ptLst>
  <dgm:cxnLst>
    <dgm:cxn modelId="{70C05B05-A30C-47C5-8581-B89A58A72412}" srcId="{F255F319-374D-43A7-8ED5-AF4A3BF593D0}" destId="{BCE9548B-2A62-4F07-BADD-9A2A7F9C11C8}" srcOrd="1" destOrd="0" parTransId="{27AF6B92-25B3-46D1-9F25-9B16FBF334DB}" sibTransId="{14104EA2-9AB2-41E7-AF45-96A4713DDAF5}"/>
    <dgm:cxn modelId="{525E9A49-5745-FD45-9BB6-015BA8ADF627}" type="presOf" srcId="{F255F319-374D-43A7-8ED5-AF4A3BF593D0}" destId="{E942EFEC-60FE-3547-81C2-D511C32F82F8}" srcOrd="0" destOrd="0" presId="urn:microsoft.com/office/officeart/2005/8/layout/hierarchy1"/>
    <dgm:cxn modelId="{BF9CC96E-ECED-C34E-B684-0317BEBE019D}" type="presOf" srcId="{BCE9548B-2A62-4F07-BADD-9A2A7F9C11C8}" destId="{AFBEB8B9-2AA1-CC4A-85DB-D60BCD90E8CA}" srcOrd="0" destOrd="0" presId="urn:microsoft.com/office/officeart/2005/8/layout/hierarchy1"/>
    <dgm:cxn modelId="{52001D7B-2ACC-4197-8196-9FF88684648C}" srcId="{F255F319-374D-43A7-8ED5-AF4A3BF593D0}" destId="{79AF8494-FBEF-407A-853E-5BA8D359A874}" srcOrd="0" destOrd="0" parTransId="{61C5501E-3F09-4152-845A-8653A0BDC700}" sibTransId="{E508177B-74AE-4284-AEA1-392B3EF0F942}"/>
    <dgm:cxn modelId="{C9DD1494-00FC-4C45-9E2A-5C913C6D87C8}" type="presOf" srcId="{79AF8494-FBEF-407A-853E-5BA8D359A874}" destId="{A5192572-C260-4F40-8908-46BED2F4EA0B}" srcOrd="0" destOrd="0" presId="urn:microsoft.com/office/officeart/2005/8/layout/hierarchy1"/>
    <dgm:cxn modelId="{B005D7B4-5DE8-8B4E-AC9E-A40ACBD3E454}" type="presParOf" srcId="{E942EFEC-60FE-3547-81C2-D511C32F82F8}" destId="{B88EBF91-F8E2-4849-AD8D-2C6A69E41FE8}" srcOrd="0" destOrd="0" presId="urn:microsoft.com/office/officeart/2005/8/layout/hierarchy1"/>
    <dgm:cxn modelId="{289F45B8-6486-604A-A71F-8E73E5FE69DD}" type="presParOf" srcId="{B88EBF91-F8E2-4849-AD8D-2C6A69E41FE8}" destId="{C809F9D8-329D-0B4F-A713-C54D41878EB2}" srcOrd="0" destOrd="0" presId="urn:microsoft.com/office/officeart/2005/8/layout/hierarchy1"/>
    <dgm:cxn modelId="{13FCB396-8AA6-EB46-8EA9-32A543D97C10}" type="presParOf" srcId="{C809F9D8-329D-0B4F-A713-C54D41878EB2}" destId="{9D8ACB1F-F83A-F845-99F2-473E521569DF}" srcOrd="0" destOrd="0" presId="urn:microsoft.com/office/officeart/2005/8/layout/hierarchy1"/>
    <dgm:cxn modelId="{18615A8B-93D4-714A-A65A-6CBCD0371C47}" type="presParOf" srcId="{C809F9D8-329D-0B4F-A713-C54D41878EB2}" destId="{A5192572-C260-4F40-8908-46BED2F4EA0B}" srcOrd="1" destOrd="0" presId="urn:microsoft.com/office/officeart/2005/8/layout/hierarchy1"/>
    <dgm:cxn modelId="{89BB1FF7-D655-314F-9557-46BDDED0114F}" type="presParOf" srcId="{B88EBF91-F8E2-4849-AD8D-2C6A69E41FE8}" destId="{35FCE828-1FC4-3E45-A386-788BF00CBD09}" srcOrd="1" destOrd="0" presId="urn:microsoft.com/office/officeart/2005/8/layout/hierarchy1"/>
    <dgm:cxn modelId="{4BA90D1C-D521-1340-BDCE-B4736A8D423F}" type="presParOf" srcId="{E942EFEC-60FE-3547-81C2-D511C32F82F8}" destId="{33C53FBA-12A2-E34D-B32C-F738FD8D952D}" srcOrd="1" destOrd="0" presId="urn:microsoft.com/office/officeart/2005/8/layout/hierarchy1"/>
    <dgm:cxn modelId="{C8FBD599-7229-9048-8B3D-636F4AB3CBD8}" type="presParOf" srcId="{33C53FBA-12A2-E34D-B32C-F738FD8D952D}" destId="{F5A3B0A7-066B-9C49-8767-056806869FE3}" srcOrd="0" destOrd="0" presId="urn:microsoft.com/office/officeart/2005/8/layout/hierarchy1"/>
    <dgm:cxn modelId="{10CEC52D-3C34-EC4B-B4BC-8EB2051AEF66}" type="presParOf" srcId="{F5A3B0A7-066B-9C49-8767-056806869FE3}" destId="{78904A25-57EF-8E43-96DF-9C07722B4640}" srcOrd="0" destOrd="0" presId="urn:microsoft.com/office/officeart/2005/8/layout/hierarchy1"/>
    <dgm:cxn modelId="{8FA9C942-FC80-FB4B-B975-73DE9ED1BA1D}" type="presParOf" srcId="{F5A3B0A7-066B-9C49-8767-056806869FE3}" destId="{AFBEB8B9-2AA1-CC4A-85DB-D60BCD90E8CA}" srcOrd="1" destOrd="0" presId="urn:microsoft.com/office/officeart/2005/8/layout/hierarchy1"/>
    <dgm:cxn modelId="{99D725F2-6DE9-F04B-8EF7-76DFC36567C9}" type="presParOf" srcId="{33C53FBA-12A2-E34D-B32C-F738FD8D952D}" destId="{B9397318-2F8C-0A41-8765-31B18C46744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60E9FE-5A04-4789-BFB2-CAD27034895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9AC7968-C049-4B89-976F-C4D2076710E4}">
      <dgm:prSet/>
      <dgm:spPr/>
      <dgm:t>
        <a:bodyPr/>
        <a:lstStyle/>
        <a:p>
          <a:r>
            <a:rPr lang="en-GB" b="0" i="0"/>
            <a:t>Flights in the USA appear most efficient in Autumn, away from holidays.</a:t>
          </a:r>
          <a:endParaRPr lang="en-US"/>
        </a:p>
      </dgm:t>
    </dgm:pt>
    <dgm:pt modelId="{FADA8434-6F61-48EE-9089-4D541FCA25C9}" type="parTrans" cxnId="{DF178B90-5957-4E9E-9815-9317BD84B5B4}">
      <dgm:prSet/>
      <dgm:spPr/>
      <dgm:t>
        <a:bodyPr/>
        <a:lstStyle/>
        <a:p>
          <a:endParaRPr lang="en-US"/>
        </a:p>
      </dgm:t>
    </dgm:pt>
    <dgm:pt modelId="{DFEC1FE6-C9F7-427A-9622-E3927CFEF321}" type="sibTrans" cxnId="{DF178B90-5957-4E9E-9815-9317BD84B5B4}">
      <dgm:prSet/>
      <dgm:spPr/>
      <dgm:t>
        <a:bodyPr/>
        <a:lstStyle/>
        <a:p>
          <a:endParaRPr lang="en-US"/>
        </a:p>
      </dgm:t>
    </dgm:pt>
    <dgm:pt modelId="{D089E2D4-7204-4CCF-9E75-F40215005AFA}">
      <dgm:prSet/>
      <dgm:spPr/>
      <dgm:t>
        <a:bodyPr/>
        <a:lstStyle/>
        <a:p>
          <a:r>
            <a:rPr lang="en-GB" b="0" i="0"/>
            <a:t>LAX appears to experience more delays than the other airports reviewed.</a:t>
          </a:r>
          <a:endParaRPr lang="en-US"/>
        </a:p>
      </dgm:t>
    </dgm:pt>
    <dgm:pt modelId="{A79FB283-65BB-4022-86AD-ACE6F81DF353}" type="parTrans" cxnId="{611479F3-C3EB-4C7A-A7D7-16B22533687A}">
      <dgm:prSet/>
      <dgm:spPr/>
      <dgm:t>
        <a:bodyPr/>
        <a:lstStyle/>
        <a:p>
          <a:endParaRPr lang="en-US"/>
        </a:p>
      </dgm:t>
    </dgm:pt>
    <dgm:pt modelId="{42246135-2CA3-412E-9EE7-5C4AFAF34FAB}" type="sibTrans" cxnId="{611479F3-C3EB-4C7A-A7D7-16B22533687A}">
      <dgm:prSet/>
      <dgm:spPr/>
      <dgm:t>
        <a:bodyPr/>
        <a:lstStyle/>
        <a:p>
          <a:endParaRPr lang="en-US"/>
        </a:p>
      </dgm:t>
    </dgm:pt>
    <dgm:pt modelId="{2A0160A6-FCB1-4BAC-B01C-BDA37624C373}">
      <dgm:prSet/>
      <dgm:spPr/>
      <dgm:t>
        <a:bodyPr/>
        <a:lstStyle/>
        <a:p>
          <a:r>
            <a:rPr lang="en-GB" b="0" i="0"/>
            <a:t>Travelling like a local means travelling domestic!</a:t>
          </a:r>
          <a:endParaRPr lang="en-US"/>
        </a:p>
      </dgm:t>
    </dgm:pt>
    <dgm:pt modelId="{E6D0682C-A8EC-4ECE-B22A-37639F167601}" type="parTrans" cxnId="{74C14216-1229-448F-8E96-E403807E1295}">
      <dgm:prSet/>
      <dgm:spPr/>
      <dgm:t>
        <a:bodyPr/>
        <a:lstStyle/>
        <a:p>
          <a:endParaRPr lang="en-US"/>
        </a:p>
      </dgm:t>
    </dgm:pt>
    <dgm:pt modelId="{DC1B4645-2429-45C3-B202-7243BECA0AFC}" type="sibTrans" cxnId="{74C14216-1229-448F-8E96-E403807E1295}">
      <dgm:prSet/>
      <dgm:spPr/>
      <dgm:t>
        <a:bodyPr/>
        <a:lstStyle/>
        <a:p>
          <a:endParaRPr lang="en-US"/>
        </a:p>
      </dgm:t>
    </dgm:pt>
    <dgm:pt modelId="{F28BB591-5A4C-46FC-B70F-30CB6368633A}">
      <dgm:prSet/>
      <dgm:spPr/>
      <dgm:t>
        <a:bodyPr/>
        <a:lstStyle/>
        <a:p>
          <a:r>
            <a:rPr lang="en-GB" b="0" i="0"/>
            <a:t>Weather causes the most delays and cancellations in Spring and Summer in the USA.</a:t>
          </a:r>
          <a:endParaRPr lang="en-US"/>
        </a:p>
      </dgm:t>
    </dgm:pt>
    <dgm:pt modelId="{9D4E0112-701B-4BAB-B8FC-8BA49936B86E}" type="parTrans" cxnId="{A931871D-F625-4091-92D7-F7730A16D139}">
      <dgm:prSet/>
      <dgm:spPr/>
      <dgm:t>
        <a:bodyPr/>
        <a:lstStyle/>
        <a:p>
          <a:endParaRPr lang="en-US"/>
        </a:p>
      </dgm:t>
    </dgm:pt>
    <dgm:pt modelId="{88E1A59B-90E9-466E-944E-0A0FC4B556EE}" type="sibTrans" cxnId="{A931871D-F625-4091-92D7-F7730A16D139}">
      <dgm:prSet/>
      <dgm:spPr/>
      <dgm:t>
        <a:bodyPr/>
        <a:lstStyle/>
        <a:p>
          <a:endParaRPr lang="en-US"/>
        </a:p>
      </dgm:t>
    </dgm:pt>
    <dgm:pt modelId="{45114586-F3D8-4172-984F-525D93A46F6D}">
      <dgm:prSet/>
      <dgm:spPr/>
      <dgm:t>
        <a:bodyPr/>
        <a:lstStyle/>
        <a:p>
          <a:r>
            <a:rPr lang="en-GB" b="0" i="0"/>
            <a:t>Avoid travelling in July and May as weather patterns are unpredictable.</a:t>
          </a:r>
          <a:endParaRPr lang="en-US"/>
        </a:p>
      </dgm:t>
    </dgm:pt>
    <dgm:pt modelId="{89616CF8-0C1D-47F4-8E78-9E368A88D1E3}" type="parTrans" cxnId="{1C288164-9CA1-4376-B084-F3659648E38D}">
      <dgm:prSet/>
      <dgm:spPr/>
      <dgm:t>
        <a:bodyPr/>
        <a:lstStyle/>
        <a:p>
          <a:endParaRPr lang="en-US"/>
        </a:p>
      </dgm:t>
    </dgm:pt>
    <dgm:pt modelId="{C9EA0D2B-3817-48BD-89C6-C98E43A32962}" type="sibTrans" cxnId="{1C288164-9CA1-4376-B084-F3659648E38D}">
      <dgm:prSet/>
      <dgm:spPr/>
      <dgm:t>
        <a:bodyPr/>
        <a:lstStyle/>
        <a:p>
          <a:endParaRPr lang="en-US"/>
        </a:p>
      </dgm:t>
    </dgm:pt>
    <dgm:pt modelId="{99C356AB-5672-4696-9B08-55866E843B89}">
      <dgm:prSet/>
      <dgm:spPr/>
      <dgm:t>
        <a:bodyPr/>
        <a:lstStyle/>
        <a:p>
          <a:r>
            <a:rPr lang="en-GB" b="0" i="0"/>
            <a:t>January and March are the busiest travel months, avoid if you don't like the crowds.</a:t>
          </a:r>
          <a:endParaRPr lang="en-US"/>
        </a:p>
      </dgm:t>
    </dgm:pt>
    <dgm:pt modelId="{E72A3C7F-E42B-4DA5-80C8-C3733502A0F1}" type="parTrans" cxnId="{772934D7-9ABF-402D-BE4F-D7D7B4DC8DBA}">
      <dgm:prSet/>
      <dgm:spPr/>
      <dgm:t>
        <a:bodyPr/>
        <a:lstStyle/>
        <a:p>
          <a:endParaRPr lang="en-US"/>
        </a:p>
      </dgm:t>
    </dgm:pt>
    <dgm:pt modelId="{59B9B95E-989F-41B5-9A9A-3EB60B5A1904}" type="sibTrans" cxnId="{772934D7-9ABF-402D-BE4F-D7D7B4DC8DBA}">
      <dgm:prSet/>
      <dgm:spPr/>
      <dgm:t>
        <a:bodyPr/>
        <a:lstStyle/>
        <a:p>
          <a:endParaRPr lang="en-US"/>
        </a:p>
      </dgm:t>
    </dgm:pt>
    <dgm:pt modelId="{E36D3CFE-36D5-43F9-88A0-AE98A2BB03B9}">
      <dgm:prSet/>
      <dgm:spPr/>
      <dgm:t>
        <a:bodyPr/>
        <a:lstStyle/>
        <a:p>
          <a:r>
            <a:rPr lang="en-GB" b="0" i="0"/>
            <a:t>Flights are cheapest at the start of December (Fiji Airways was cheapest! (At least if you're from Sydney))</a:t>
          </a:r>
          <a:endParaRPr lang="en-US"/>
        </a:p>
      </dgm:t>
    </dgm:pt>
    <dgm:pt modelId="{72FF2F22-5B22-47EC-8C41-B3A1A781C3F3}" type="parTrans" cxnId="{71F6D177-3286-4D5D-B0B5-D961BD4C231F}">
      <dgm:prSet/>
      <dgm:spPr/>
      <dgm:t>
        <a:bodyPr/>
        <a:lstStyle/>
        <a:p>
          <a:endParaRPr lang="en-US"/>
        </a:p>
      </dgm:t>
    </dgm:pt>
    <dgm:pt modelId="{5899E292-4AD0-44A7-90F0-4D7D53DF2793}" type="sibTrans" cxnId="{71F6D177-3286-4D5D-B0B5-D961BD4C231F}">
      <dgm:prSet/>
      <dgm:spPr/>
      <dgm:t>
        <a:bodyPr/>
        <a:lstStyle/>
        <a:p>
          <a:endParaRPr lang="en-US"/>
        </a:p>
      </dgm:t>
    </dgm:pt>
    <dgm:pt modelId="{C4087DB9-74C2-419B-B7B8-09095ABF19C6}" type="pres">
      <dgm:prSet presAssocID="{5F60E9FE-5A04-4789-BFB2-CAD270348957}" presName="root" presStyleCnt="0">
        <dgm:presLayoutVars>
          <dgm:dir/>
          <dgm:resizeHandles val="exact"/>
        </dgm:presLayoutVars>
      </dgm:prSet>
      <dgm:spPr/>
    </dgm:pt>
    <dgm:pt modelId="{84F86136-8414-41D4-AD17-9465969851F5}" type="pres">
      <dgm:prSet presAssocID="{5F60E9FE-5A04-4789-BFB2-CAD270348957}" presName="container" presStyleCnt="0">
        <dgm:presLayoutVars>
          <dgm:dir/>
          <dgm:resizeHandles val="exact"/>
        </dgm:presLayoutVars>
      </dgm:prSet>
      <dgm:spPr/>
    </dgm:pt>
    <dgm:pt modelId="{6BC997CC-3391-4B08-AE68-E76FEB85A266}" type="pres">
      <dgm:prSet presAssocID="{69AC7968-C049-4B89-976F-C4D2076710E4}" presName="compNode" presStyleCnt="0"/>
      <dgm:spPr/>
    </dgm:pt>
    <dgm:pt modelId="{096790B8-26E2-4091-8462-FB6D0772130B}" type="pres">
      <dgm:prSet presAssocID="{69AC7968-C049-4B89-976F-C4D2076710E4}" presName="iconBgRect" presStyleLbl="bgShp" presStyleIdx="0" presStyleCnt="7"/>
      <dgm:spPr/>
    </dgm:pt>
    <dgm:pt modelId="{8D4B868A-BF3C-4C04-84FF-7C8898772D3A}" type="pres">
      <dgm:prSet presAssocID="{69AC7968-C049-4B89-976F-C4D2076710E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mpkin"/>
        </a:ext>
      </dgm:extLst>
    </dgm:pt>
    <dgm:pt modelId="{489C9D11-4F4E-4A5B-8E23-4A4BF71110F8}" type="pres">
      <dgm:prSet presAssocID="{69AC7968-C049-4B89-976F-C4D2076710E4}" presName="spaceRect" presStyleCnt="0"/>
      <dgm:spPr/>
    </dgm:pt>
    <dgm:pt modelId="{E1CAE8BE-1C18-43AB-B1A8-21C320A0F113}" type="pres">
      <dgm:prSet presAssocID="{69AC7968-C049-4B89-976F-C4D2076710E4}" presName="textRect" presStyleLbl="revTx" presStyleIdx="0" presStyleCnt="7">
        <dgm:presLayoutVars>
          <dgm:chMax val="1"/>
          <dgm:chPref val="1"/>
        </dgm:presLayoutVars>
      </dgm:prSet>
      <dgm:spPr/>
    </dgm:pt>
    <dgm:pt modelId="{5454AE58-F951-4DF0-878F-82D0CE57C10B}" type="pres">
      <dgm:prSet presAssocID="{DFEC1FE6-C9F7-427A-9622-E3927CFEF321}" presName="sibTrans" presStyleLbl="sibTrans2D1" presStyleIdx="0" presStyleCnt="0"/>
      <dgm:spPr/>
    </dgm:pt>
    <dgm:pt modelId="{6FCDFEF8-72DB-4440-98F7-DA3F75695EFE}" type="pres">
      <dgm:prSet presAssocID="{D089E2D4-7204-4CCF-9E75-F40215005AFA}" presName="compNode" presStyleCnt="0"/>
      <dgm:spPr/>
    </dgm:pt>
    <dgm:pt modelId="{AC5CDD45-0A00-4FB8-AA95-595F903D90D9}" type="pres">
      <dgm:prSet presAssocID="{D089E2D4-7204-4CCF-9E75-F40215005AFA}" presName="iconBgRect" presStyleLbl="bgShp" presStyleIdx="1" presStyleCnt="7"/>
      <dgm:spPr/>
    </dgm:pt>
    <dgm:pt modelId="{339BD256-2B46-481D-BD1B-FDAE980A97AD}" type="pres">
      <dgm:prSet presAssocID="{D089E2D4-7204-4CCF-9E75-F40215005AF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eroplane"/>
        </a:ext>
      </dgm:extLst>
    </dgm:pt>
    <dgm:pt modelId="{4FA6424D-1870-4DA2-8009-3F4A68FA64EE}" type="pres">
      <dgm:prSet presAssocID="{D089E2D4-7204-4CCF-9E75-F40215005AFA}" presName="spaceRect" presStyleCnt="0"/>
      <dgm:spPr/>
    </dgm:pt>
    <dgm:pt modelId="{AFB8B8AE-ECF9-422C-9F89-DB0A68E97932}" type="pres">
      <dgm:prSet presAssocID="{D089E2D4-7204-4CCF-9E75-F40215005AFA}" presName="textRect" presStyleLbl="revTx" presStyleIdx="1" presStyleCnt="7">
        <dgm:presLayoutVars>
          <dgm:chMax val="1"/>
          <dgm:chPref val="1"/>
        </dgm:presLayoutVars>
      </dgm:prSet>
      <dgm:spPr/>
    </dgm:pt>
    <dgm:pt modelId="{502DFC78-3146-4077-AF57-B10B5FA5F250}" type="pres">
      <dgm:prSet presAssocID="{42246135-2CA3-412E-9EE7-5C4AFAF34FAB}" presName="sibTrans" presStyleLbl="sibTrans2D1" presStyleIdx="0" presStyleCnt="0"/>
      <dgm:spPr/>
    </dgm:pt>
    <dgm:pt modelId="{829521DF-447F-45E1-8272-45E0A4D23AC7}" type="pres">
      <dgm:prSet presAssocID="{2A0160A6-FCB1-4BAC-B01C-BDA37624C373}" presName="compNode" presStyleCnt="0"/>
      <dgm:spPr/>
    </dgm:pt>
    <dgm:pt modelId="{5644FAA6-CB60-4C38-9B32-DCE36A72A58A}" type="pres">
      <dgm:prSet presAssocID="{2A0160A6-FCB1-4BAC-B01C-BDA37624C373}" presName="iconBgRect" presStyleLbl="bgShp" presStyleIdx="2" presStyleCnt="7"/>
      <dgm:spPr/>
    </dgm:pt>
    <dgm:pt modelId="{35508603-B9EF-4730-94E7-04484A429F1B}" type="pres">
      <dgm:prSet presAssocID="{2A0160A6-FCB1-4BAC-B01C-BDA37624C3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38931CA1-2E57-4D3E-AEA0-6B459BB38BD5}" type="pres">
      <dgm:prSet presAssocID="{2A0160A6-FCB1-4BAC-B01C-BDA37624C373}" presName="spaceRect" presStyleCnt="0"/>
      <dgm:spPr/>
    </dgm:pt>
    <dgm:pt modelId="{6D0E107A-C633-4D9D-B31B-11A7B924CB9E}" type="pres">
      <dgm:prSet presAssocID="{2A0160A6-FCB1-4BAC-B01C-BDA37624C373}" presName="textRect" presStyleLbl="revTx" presStyleIdx="2" presStyleCnt="7">
        <dgm:presLayoutVars>
          <dgm:chMax val="1"/>
          <dgm:chPref val="1"/>
        </dgm:presLayoutVars>
      </dgm:prSet>
      <dgm:spPr/>
    </dgm:pt>
    <dgm:pt modelId="{9D661B3E-2514-46A6-A507-8054E1D24F8B}" type="pres">
      <dgm:prSet presAssocID="{DC1B4645-2429-45C3-B202-7243BECA0AFC}" presName="sibTrans" presStyleLbl="sibTrans2D1" presStyleIdx="0" presStyleCnt="0"/>
      <dgm:spPr/>
    </dgm:pt>
    <dgm:pt modelId="{5AE686F5-11EE-40A5-BE75-D388318757B7}" type="pres">
      <dgm:prSet presAssocID="{F28BB591-5A4C-46FC-B70F-30CB6368633A}" presName="compNode" presStyleCnt="0"/>
      <dgm:spPr/>
    </dgm:pt>
    <dgm:pt modelId="{9006C05F-901B-4134-89D7-63A79FE99AB3}" type="pres">
      <dgm:prSet presAssocID="{F28BB591-5A4C-46FC-B70F-30CB6368633A}" presName="iconBgRect" presStyleLbl="bgShp" presStyleIdx="3" presStyleCnt="7"/>
      <dgm:spPr/>
    </dgm:pt>
    <dgm:pt modelId="{D301C160-E341-41F7-A744-8C93362CA5F5}" type="pres">
      <dgm:prSet presAssocID="{F28BB591-5A4C-46FC-B70F-30CB6368633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tial Sun"/>
        </a:ext>
      </dgm:extLst>
    </dgm:pt>
    <dgm:pt modelId="{8AF4D9B9-A67E-40F5-87BA-0FB86D05A6C9}" type="pres">
      <dgm:prSet presAssocID="{F28BB591-5A4C-46FC-B70F-30CB6368633A}" presName="spaceRect" presStyleCnt="0"/>
      <dgm:spPr/>
    </dgm:pt>
    <dgm:pt modelId="{13787DB3-E6AD-4A30-95AB-B8678AB89AC9}" type="pres">
      <dgm:prSet presAssocID="{F28BB591-5A4C-46FC-B70F-30CB6368633A}" presName="textRect" presStyleLbl="revTx" presStyleIdx="3" presStyleCnt="7">
        <dgm:presLayoutVars>
          <dgm:chMax val="1"/>
          <dgm:chPref val="1"/>
        </dgm:presLayoutVars>
      </dgm:prSet>
      <dgm:spPr/>
    </dgm:pt>
    <dgm:pt modelId="{7DF0E84A-98AF-4145-BB98-5522209F0F2F}" type="pres">
      <dgm:prSet presAssocID="{88E1A59B-90E9-466E-944E-0A0FC4B556EE}" presName="sibTrans" presStyleLbl="sibTrans2D1" presStyleIdx="0" presStyleCnt="0"/>
      <dgm:spPr/>
    </dgm:pt>
    <dgm:pt modelId="{264D91C2-5B56-4DF7-8DA0-4E20F29E30AD}" type="pres">
      <dgm:prSet presAssocID="{45114586-F3D8-4172-984F-525D93A46F6D}" presName="compNode" presStyleCnt="0"/>
      <dgm:spPr/>
    </dgm:pt>
    <dgm:pt modelId="{97A6F829-2E69-47B0-B3E9-40BE17714498}" type="pres">
      <dgm:prSet presAssocID="{45114586-F3D8-4172-984F-525D93A46F6D}" presName="iconBgRect" presStyleLbl="bgShp" presStyleIdx="4" presStyleCnt="7"/>
      <dgm:spPr/>
    </dgm:pt>
    <dgm:pt modelId="{CDF664DD-8133-4E7D-BA84-27D71638D198}" type="pres">
      <dgm:prSet presAssocID="{45114586-F3D8-4172-984F-525D93A46F6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ghway scene"/>
        </a:ext>
      </dgm:extLst>
    </dgm:pt>
    <dgm:pt modelId="{1E305356-B1B9-4637-A556-BB7A244F54AA}" type="pres">
      <dgm:prSet presAssocID="{45114586-F3D8-4172-984F-525D93A46F6D}" presName="spaceRect" presStyleCnt="0"/>
      <dgm:spPr/>
    </dgm:pt>
    <dgm:pt modelId="{9EE8F5BD-0579-4A3C-AD61-8AA50C275F15}" type="pres">
      <dgm:prSet presAssocID="{45114586-F3D8-4172-984F-525D93A46F6D}" presName="textRect" presStyleLbl="revTx" presStyleIdx="4" presStyleCnt="7">
        <dgm:presLayoutVars>
          <dgm:chMax val="1"/>
          <dgm:chPref val="1"/>
        </dgm:presLayoutVars>
      </dgm:prSet>
      <dgm:spPr/>
    </dgm:pt>
    <dgm:pt modelId="{EFAC0C04-166B-4BEA-AA11-A0B1C5BA40B4}" type="pres">
      <dgm:prSet presAssocID="{C9EA0D2B-3817-48BD-89C6-C98E43A32962}" presName="sibTrans" presStyleLbl="sibTrans2D1" presStyleIdx="0" presStyleCnt="0"/>
      <dgm:spPr/>
    </dgm:pt>
    <dgm:pt modelId="{3B41865B-8DC0-4862-B9A0-C408496C4240}" type="pres">
      <dgm:prSet presAssocID="{99C356AB-5672-4696-9B08-55866E843B89}" presName="compNode" presStyleCnt="0"/>
      <dgm:spPr/>
    </dgm:pt>
    <dgm:pt modelId="{606CA673-3112-4D1E-9BEE-A3321E70AA3C}" type="pres">
      <dgm:prSet presAssocID="{99C356AB-5672-4696-9B08-55866E843B89}" presName="iconBgRect" presStyleLbl="bgShp" presStyleIdx="5" presStyleCnt="7"/>
      <dgm:spPr/>
    </dgm:pt>
    <dgm:pt modelId="{354472F5-447C-41E5-904F-9954DC2C4820}" type="pres">
      <dgm:prSet presAssocID="{99C356AB-5672-4696-9B08-55866E843B8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
        </a:ext>
      </dgm:extLst>
    </dgm:pt>
    <dgm:pt modelId="{F0256619-15E6-4299-B000-32C457D05F2B}" type="pres">
      <dgm:prSet presAssocID="{99C356AB-5672-4696-9B08-55866E843B89}" presName="spaceRect" presStyleCnt="0"/>
      <dgm:spPr/>
    </dgm:pt>
    <dgm:pt modelId="{599A0311-D4BC-44DF-861C-C3B9398B35CE}" type="pres">
      <dgm:prSet presAssocID="{99C356AB-5672-4696-9B08-55866E843B89}" presName="textRect" presStyleLbl="revTx" presStyleIdx="5" presStyleCnt="7">
        <dgm:presLayoutVars>
          <dgm:chMax val="1"/>
          <dgm:chPref val="1"/>
        </dgm:presLayoutVars>
      </dgm:prSet>
      <dgm:spPr/>
    </dgm:pt>
    <dgm:pt modelId="{D4F80595-558A-4E4E-B44D-4A164CA64515}" type="pres">
      <dgm:prSet presAssocID="{59B9B95E-989F-41B5-9A9A-3EB60B5A1904}" presName="sibTrans" presStyleLbl="sibTrans2D1" presStyleIdx="0" presStyleCnt="0"/>
      <dgm:spPr/>
    </dgm:pt>
    <dgm:pt modelId="{F9060AAC-40C3-4473-AF2E-E81DC7F8DB8E}" type="pres">
      <dgm:prSet presAssocID="{E36D3CFE-36D5-43F9-88A0-AE98A2BB03B9}" presName="compNode" presStyleCnt="0"/>
      <dgm:spPr/>
    </dgm:pt>
    <dgm:pt modelId="{50952822-1AF2-4EBA-AD05-FDAB0E63C557}" type="pres">
      <dgm:prSet presAssocID="{E36D3CFE-36D5-43F9-88A0-AE98A2BB03B9}" presName="iconBgRect" presStyleLbl="bgShp" presStyleIdx="6" presStyleCnt="7"/>
      <dgm:spPr/>
    </dgm:pt>
    <dgm:pt modelId="{6E0D2EA1-629D-4CFD-87F1-9792B89EC2EE}" type="pres">
      <dgm:prSet presAssocID="{E36D3CFE-36D5-43F9-88A0-AE98A2BB03B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ilot"/>
        </a:ext>
      </dgm:extLst>
    </dgm:pt>
    <dgm:pt modelId="{3AE9EDA3-19A6-44D5-880F-ED42BBE7A314}" type="pres">
      <dgm:prSet presAssocID="{E36D3CFE-36D5-43F9-88A0-AE98A2BB03B9}" presName="spaceRect" presStyleCnt="0"/>
      <dgm:spPr/>
    </dgm:pt>
    <dgm:pt modelId="{F00234E8-363F-4C22-8D48-304D76C3BFD7}" type="pres">
      <dgm:prSet presAssocID="{E36D3CFE-36D5-43F9-88A0-AE98A2BB03B9}" presName="textRect" presStyleLbl="revTx" presStyleIdx="6" presStyleCnt="7">
        <dgm:presLayoutVars>
          <dgm:chMax val="1"/>
          <dgm:chPref val="1"/>
        </dgm:presLayoutVars>
      </dgm:prSet>
      <dgm:spPr/>
    </dgm:pt>
  </dgm:ptLst>
  <dgm:cxnLst>
    <dgm:cxn modelId="{8A1D5501-629A-492A-B0E5-0080652C259B}" type="presOf" srcId="{59B9B95E-989F-41B5-9A9A-3EB60B5A1904}" destId="{D4F80595-558A-4E4E-B44D-4A164CA64515}" srcOrd="0" destOrd="0" presId="urn:microsoft.com/office/officeart/2018/2/layout/IconCircleList"/>
    <dgm:cxn modelId="{FDF6640B-7547-445F-B63A-3C09BD46530C}" type="presOf" srcId="{69AC7968-C049-4B89-976F-C4D2076710E4}" destId="{E1CAE8BE-1C18-43AB-B1A8-21C320A0F113}" srcOrd="0" destOrd="0" presId="urn:microsoft.com/office/officeart/2018/2/layout/IconCircleList"/>
    <dgm:cxn modelId="{74C14216-1229-448F-8E96-E403807E1295}" srcId="{5F60E9FE-5A04-4789-BFB2-CAD270348957}" destId="{2A0160A6-FCB1-4BAC-B01C-BDA37624C373}" srcOrd="2" destOrd="0" parTransId="{E6D0682C-A8EC-4ECE-B22A-37639F167601}" sibTransId="{DC1B4645-2429-45C3-B202-7243BECA0AFC}"/>
    <dgm:cxn modelId="{A931871D-F625-4091-92D7-F7730A16D139}" srcId="{5F60E9FE-5A04-4789-BFB2-CAD270348957}" destId="{F28BB591-5A4C-46FC-B70F-30CB6368633A}" srcOrd="3" destOrd="0" parTransId="{9D4E0112-701B-4BAB-B8FC-8BA49936B86E}" sibTransId="{88E1A59B-90E9-466E-944E-0A0FC4B556EE}"/>
    <dgm:cxn modelId="{D526A821-0AF5-4B7C-BA33-79D962257990}" type="presOf" srcId="{DC1B4645-2429-45C3-B202-7243BECA0AFC}" destId="{9D661B3E-2514-46A6-A507-8054E1D24F8B}" srcOrd="0" destOrd="0" presId="urn:microsoft.com/office/officeart/2018/2/layout/IconCircleList"/>
    <dgm:cxn modelId="{1C288164-9CA1-4376-B084-F3659648E38D}" srcId="{5F60E9FE-5A04-4789-BFB2-CAD270348957}" destId="{45114586-F3D8-4172-984F-525D93A46F6D}" srcOrd="4" destOrd="0" parTransId="{89616CF8-0C1D-47F4-8E78-9E368A88D1E3}" sibTransId="{C9EA0D2B-3817-48BD-89C6-C98E43A32962}"/>
    <dgm:cxn modelId="{660FEA67-4B1B-4696-A645-C16CE10408F1}" type="presOf" srcId="{E36D3CFE-36D5-43F9-88A0-AE98A2BB03B9}" destId="{F00234E8-363F-4C22-8D48-304D76C3BFD7}" srcOrd="0" destOrd="0" presId="urn:microsoft.com/office/officeart/2018/2/layout/IconCircleList"/>
    <dgm:cxn modelId="{2991836E-7927-44F3-BEF1-0E1980B5643E}" type="presOf" srcId="{45114586-F3D8-4172-984F-525D93A46F6D}" destId="{9EE8F5BD-0579-4A3C-AD61-8AA50C275F15}" srcOrd="0" destOrd="0" presId="urn:microsoft.com/office/officeart/2018/2/layout/IconCircleList"/>
    <dgm:cxn modelId="{71F6D177-3286-4D5D-B0B5-D961BD4C231F}" srcId="{5F60E9FE-5A04-4789-BFB2-CAD270348957}" destId="{E36D3CFE-36D5-43F9-88A0-AE98A2BB03B9}" srcOrd="6" destOrd="0" parTransId="{72FF2F22-5B22-47EC-8C41-B3A1A781C3F3}" sibTransId="{5899E292-4AD0-44A7-90F0-4D7D53DF2793}"/>
    <dgm:cxn modelId="{3E5F6489-4C7E-4D1F-BDCC-FCC27E355095}" type="presOf" srcId="{D089E2D4-7204-4CCF-9E75-F40215005AFA}" destId="{AFB8B8AE-ECF9-422C-9F89-DB0A68E97932}" srcOrd="0" destOrd="0" presId="urn:microsoft.com/office/officeart/2018/2/layout/IconCircleList"/>
    <dgm:cxn modelId="{DF178B90-5957-4E9E-9815-9317BD84B5B4}" srcId="{5F60E9FE-5A04-4789-BFB2-CAD270348957}" destId="{69AC7968-C049-4B89-976F-C4D2076710E4}" srcOrd="0" destOrd="0" parTransId="{FADA8434-6F61-48EE-9089-4D541FCA25C9}" sibTransId="{DFEC1FE6-C9F7-427A-9622-E3927CFEF321}"/>
    <dgm:cxn modelId="{6ABFCB9C-F94B-4170-9BE7-83B2099D3F24}" type="presOf" srcId="{5F60E9FE-5A04-4789-BFB2-CAD270348957}" destId="{C4087DB9-74C2-419B-B7B8-09095ABF19C6}" srcOrd="0" destOrd="0" presId="urn:microsoft.com/office/officeart/2018/2/layout/IconCircleList"/>
    <dgm:cxn modelId="{87D299A9-0CC5-42A7-A51E-FB40E289865A}" type="presOf" srcId="{42246135-2CA3-412E-9EE7-5C4AFAF34FAB}" destId="{502DFC78-3146-4077-AF57-B10B5FA5F250}" srcOrd="0" destOrd="0" presId="urn:microsoft.com/office/officeart/2018/2/layout/IconCircleList"/>
    <dgm:cxn modelId="{7F20A7D6-B838-4479-A733-A2D4DD94EE4F}" type="presOf" srcId="{2A0160A6-FCB1-4BAC-B01C-BDA37624C373}" destId="{6D0E107A-C633-4D9D-B31B-11A7B924CB9E}" srcOrd="0" destOrd="0" presId="urn:microsoft.com/office/officeart/2018/2/layout/IconCircleList"/>
    <dgm:cxn modelId="{772934D7-9ABF-402D-BE4F-D7D7B4DC8DBA}" srcId="{5F60E9FE-5A04-4789-BFB2-CAD270348957}" destId="{99C356AB-5672-4696-9B08-55866E843B89}" srcOrd="5" destOrd="0" parTransId="{E72A3C7F-E42B-4DA5-80C8-C3733502A0F1}" sibTransId="{59B9B95E-989F-41B5-9A9A-3EB60B5A1904}"/>
    <dgm:cxn modelId="{0FE2FCD9-A558-48E7-A70F-A9F6335C4D5A}" type="presOf" srcId="{88E1A59B-90E9-466E-944E-0A0FC4B556EE}" destId="{7DF0E84A-98AF-4145-BB98-5522209F0F2F}" srcOrd="0" destOrd="0" presId="urn:microsoft.com/office/officeart/2018/2/layout/IconCircleList"/>
    <dgm:cxn modelId="{37B1DBDB-A498-48D9-B574-8B12BA07A519}" type="presOf" srcId="{99C356AB-5672-4696-9B08-55866E843B89}" destId="{599A0311-D4BC-44DF-861C-C3B9398B35CE}" srcOrd="0" destOrd="0" presId="urn:microsoft.com/office/officeart/2018/2/layout/IconCircleList"/>
    <dgm:cxn modelId="{BE57A4DC-9A8F-4408-B7A6-6F9BB5B7B8E5}" type="presOf" srcId="{C9EA0D2B-3817-48BD-89C6-C98E43A32962}" destId="{EFAC0C04-166B-4BEA-AA11-A0B1C5BA40B4}" srcOrd="0" destOrd="0" presId="urn:microsoft.com/office/officeart/2018/2/layout/IconCircleList"/>
    <dgm:cxn modelId="{08D884F0-1F32-4D45-9C8C-67E530904EDC}" type="presOf" srcId="{F28BB591-5A4C-46FC-B70F-30CB6368633A}" destId="{13787DB3-E6AD-4A30-95AB-B8678AB89AC9}" srcOrd="0" destOrd="0" presId="urn:microsoft.com/office/officeart/2018/2/layout/IconCircleList"/>
    <dgm:cxn modelId="{611479F3-C3EB-4C7A-A7D7-16B22533687A}" srcId="{5F60E9FE-5A04-4789-BFB2-CAD270348957}" destId="{D089E2D4-7204-4CCF-9E75-F40215005AFA}" srcOrd="1" destOrd="0" parTransId="{A79FB283-65BB-4022-86AD-ACE6F81DF353}" sibTransId="{42246135-2CA3-412E-9EE7-5C4AFAF34FAB}"/>
    <dgm:cxn modelId="{1998B1FE-AD97-4F8E-8322-FFAD65CAECC9}" type="presOf" srcId="{DFEC1FE6-C9F7-427A-9622-E3927CFEF321}" destId="{5454AE58-F951-4DF0-878F-82D0CE57C10B}" srcOrd="0" destOrd="0" presId="urn:microsoft.com/office/officeart/2018/2/layout/IconCircleList"/>
    <dgm:cxn modelId="{8E2CABD0-B911-4E8B-97D6-96DF80A625A0}" type="presParOf" srcId="{C4087DB9-74C2-419B-B7B8-09095ABF19C6}" destId="{84F86136-8414-41D4-AD17-9465969851F5}" srcOrd="0" destOrd="0" presId="urn:microsoft.com/office/officeart/2018/2/layout/IconCircleList"/>
    <dgm:cxn modelId="{3E94A78A-9492-4B13-AA7B-6096422BF047}" type="presParOf" srcId="{84F86136-8414-41D4-AD17-9465969851F5}" destId="{6BC997CC-3391-4B08-AE68-E76FEB85A266}" srcOrd="0" destOrd="0" presId="urn:microsoft.com/office/officeart/2018/2/layout/IconCircleList"/>
    <dgm:cxn modelId="{AD4C3D8F-EC45-4A81-A315-AECA6B5A3A58}" type="presParOf" srcId="{6BC997CC-3391-4B08-AE68-E76FEB85A266}" destId="{096790B8-26E2-4091-8462-FB6D0772130B}" srcOrd="0" destOrd="0" presId="urn:microsoft.com/office/officeart/2018/2/layout/IconCircleList"/>
    <dgm:cxn modelId="{8EDA4CD9-CFBE-4702-9D15-B21446A376CA}" type="presParOf" srcId="{6BC997CC-3391-4B08-AE68-E76FEB85A266}" destId="{8D4B868A-BF3C-4C04-84FF-7C8898772D3A}" srcOrd="1" destOrd="0" presId="urn:microsoft.com/office/officeart/2018/2/layout/IconCircleList"/>
    <dgm:cxn modelId="{470EC753-CDC0-4914-A0B7-5E430E892DE5}" type="presParOf" srcId="{6BC997CC-3391-4B08-AE68-E76FEB85A266}" destId="{489C9D11-4F4E-4A5B-8E23-4A4BF71110F8}" srcOrd="2" destOrd="0" presId="urn:microsoft.com/office/officeart/2018/2/layout/IconCircleList"/>
    <dgm:cxn modelId="{B8788465-D166-43D2-A5A6-870F35CEBE35}" type="presParOf" srcId="{6BC997CC-3391-4B08-AE68-E76FEB85A266}" destId="{E1CAE8BE-1C18-43AB-B1A8-21C320A0F113}" srcOrd="3" destOrd="0" presId="urn:microsoft.com/office/officeart/2018/2/layout/IconCircleList"/>
    <dgm:cxn modelId="{06A40924-9734-4243-82E4-A65214546EBF}" type="presParOf" srcId="{84F86136-8414-41D4-AD17-9465969851F5}" destId="{5454AE58-F951-4DF0-878F-82D0CE57C10B}" srcOrd="1" destOrd="0" presId="urn:microsoft.com/office/officeart/2018/2/layout/IconCircleList"/>
    <dgm:cxn modelId="{02A4B9A6-3957-4B27-89D4-62B99781FE2D}" type="presParOf" srcId="{84F86136-8414-41D4-AD17-9465969851F5}" destId="{6FCDFEF8-72DB-4440-98F7-DA3F75695EFE}" srcOrd="2" destOrd="0" presId="urn:microsoft.com/office/officeart/2018/2/layout/IconCircleList"/>
    <dgm:cxn modelId="{2B33661C-9B41-4694-A334-2E408AC1C225}" type="presParOf" srcId="{6FCDFEF8-72DB-4440-98F7-DA3F75695EFE}" destId="{AC5CDD45-0A00-4FB8-AA95-595F903D90D9}" srcOrd="0" destOrd="0" presId="urn:microsoft.com/office/officeart/2018/2/layout/IconCircleList"/>
    <dgm:cxn modelId="{7BD2E1BF-31A5-4EDE-8796-FEA18C799D92}" type="presParOf" srcId="{6FCDFEF8-72DB-4440-98F7-DA3F75695EFE}" destId="{339BD256-2B46-481D-BD1B-FDAE980A97AD}" srcOrd="1" destOrd="0" presId="urn:microsoft.com/office/officeart/2018/2/layout/IconCircleList"/>
    <dgm:cxn modelId="{BF963C3C-D373-4C18-9E7A-633DE63B2C15}" type="presParOf" srcId="{6FCDFEF8-72DB-4440-98F7-DA3F75695EFE}" destId="{4FA6424D-1870-4DA2-8009-3F4A68FA64EE}" srcOrd="2" destOrd="0" presId="urn:microsoft.com/office/officeart/2018/2/layout/IconCircleList"/>
    <dgm:cxn modelId="{000788BD-D9AF-4634-8E65-9601E0619FC3}" type="presParOf" srcId="{6FCDFEF8-72DB-4440-98F7-DA3F75695EFE}" destId="{AFB8B8AE-ECF9-422C-9F89-DB0A68E97932}" srcOrd="3" destOrd="0" presId="urn:microsoft.com/office/officeart/2018/2/layout/IconCircleList"/>
    <dgm:cxn modelId="{13A45E14-A153-4D44-A6BB-0013E869AE5B}" type="presParOf" srcId="{84F86136-8414-41D4-AD17-9465969851F5}" destId="{502DFC78-3146-4077-AF57-B10B5FA5F250}" srcOrd="3" destOrd="0" presId="urn:microsoft.com/office/officeart/2018/2/layout/IconCircleList"/>
    <dgm:cxn modelId="{EFA2FEF9-B721-4415-A538-B3CA0E1C9E88}" type="presParOf" srcId="{84F86136-8414-41D4-AD17-9465969851F5}" destId="{829521DF-447F-45E1-8272-45E0A4D23AC7}" srcOrd="4" destOrd="0" presId="urn:microsoft.com/office/officeart/2018/2/layout/IconCircleList"/>
    <dgm:cxn modelId="{C9672FA2-B6E9-43D7-A6B6-B235B618C195}" type="presParOf" srcId="{829521DF-447F-45E1-8272-45E0A4D23AC7}" destId="{5644FAA6-CB60-4C38-9B32-DCE36A72A58A}" srcOrd="0" destOrd="0" presId="urn:microsoft.com/office/officeart/2018/2/layout/IconCircleList"/>
    <dgm:cxn modelId="{15A6FA5E-A6BB-4453-907E-9546E633B2C1}" type="presParOf" srcId="{829521DF-447F-45E1-8272-45E0A4D23AC7}" destId="{35508603-B9EF-4730-94E7-04484A429F1B}" srcOrd="1" destOrd="0" presId="urn:microsoft.com/office/officeart/2018/2/layout/IconCircleList"/>
    <dgm:cxn modelId="{FF372C2B-7B6E-4CE9-997C-2A1BAD96071D}" type="presParOf" srcId="{829521DF-447F-45E1-8272-45E0A4D23AC7}" destId="{38931CA1-2E57-4D3E-AEA0-6B459BB38BD5}" srcOrd="2" destOrd="0" presId="urn:microsoft.com/office/officeart/2018/2/layout/IconCircleList"/>
    <dgm:cxn modelId="{45CE7728-EDAC-44B2-8A48-5CA501DEB597}" type="presParOf" srcId="{829521DF-447F-45E1-8272-45E0A4D23AC7}" destId="{6D0E107A-C633-4D9D-B31B-11A7B924CB9E}" srcOrd="3" destOrd="0" presId="urn:microsoft.com/office/officeart/2018/2/layout/IconCircleList"/>
    <dgm:cxn modelId="{3653C9A9-23B3-4438-A5BA-6D7A3BCFF4A4}" type="presParOf" srcId="{84F86136-8414-41D4-AD17-9465969851F5}" destId="{9D661B3E-2514-46A6-A507-8054E1D24F8B}" srcOrd="5" destOrd="0" presId="urn:microsoft.com/office/officeart/2018/2/layout/IconCircleList"/>
    <dgm:cxn modelId="{3F11EA20-1482-4FA6-AFBD-897BD6E87422}" type="presParOf" srcId="{84F86136-8414-41D4-AD17-9465969851F5}" destId="{5AE686F5-11EE-40A5-BE75-D388318757B7}" srcOrd="6" destOrd="0" presId="urn:microsoft.com/office/officeart/2018/2/layout/IconCircleList"/>
    <dgm:cxn modelId="{BDA06331-1EAE-43A0-BA3A-80794F6A08F7}" type="presParOf" srcId="{5AE686F5-11EE-40A5-BE75-D388318757B7}" destId="{9006C05F-901B-4134-89D7-63A79FE99AB3}" srcOrd="0" destOrd="0" presId="urn:microsoft.com/office/officeart/2018/2/layout/IconCircleList"/>
    <dgm:cxn modelId="{4C7004A0-5077-4671-A246-23C0C132270F}" type="presParOf" srcId="{5AE686F5-11EE-40A5-BE75-D388318757B7}" destId="{D301C160-E341-41F7-A744-8C93362CA5F5}" srcOrd="1" destOrd="0" presId="urn:microsoft.com/office/officeart/2018/2/layout/IconCircleList"/>
    <dgm:cxn modelId="{95682F81-5A1F-48DB-919C-6CCAB747711E}" type="presParOf" srcId="{5AE686F5-11EE-40A5-BE75-D388318757B7}" destId="{8AF4D9B9-A67E-40F5-87BA-0FB86D05A6C9}" srcOrd="2" destOrd="0" presId="urn:microsoft.com/office/officeart/2018/2/layout/IconCircleList"/>
    <dgm:cxn modelId="{D53615D6-5677-42E2-99FB-CC8706E4B7F2}" type="presParOf" srcId="{5AE686F5-11EE-40A5-BE75-D388318757B7}" destId="{13787DB3-E6AD-4A30-95AB-B8678AB89AC9}" srcOrd="3" destOrd="0" presId="urn:microsoft.com/office/officeart/2018/2/layout/IconCircleList"/>
    <dgm:cxn modelId="{A3C883B4-75F5-4552-8140-112D740A7537}" type="presParOf" srcId="{84F86136-8414-41D4-AD17-9465969851F5}" destId="{7DF0E84A-98AF-4145-BB98-5522209F0F2F}" srcOrd="7" destOrd="0" presId="urn:microsoft.com/office/officeart/2018/2/layout/IconCircleList"/>
    <dgm:cxn modelId="{3C37F7CE-C2C9-4646-9C9C-6FFCF715B843}" type="presParOf" srcId="{84F86136-8414-41D4-AD17-9465969851F5}" destId="{264D91C2-5B56-4DF7-8DA0-4E20F29E30AD}" srcOrd="8" destOrd="0" presId="urn:microsoft.com/office/officeart/2018/2/layout/IconCircleList"/>
    <dgm:cxn modelId="{6AA5267B-57A1-44C1-A4A8-6A47246149DF}" type="presParOf" srcId="{264D91C2-5B56-4DF7-8DA0-4E20F29E30AD}" destId="{97A6F829-2E69-47B0-B3E9-40BE17714498}" srcOrd="0" destOrd="0" presId="urn:microsoft.com/office/officeart/2018/2/layout/IconCircleList"/>
    <dgm:cxn modelId="{912F7923-5C18-4777-BDCE-42C4A9EB0F9A}" type="presParOf" srcId="{264D91C2-5B56-4DF7-8DA0-4E20F29E30AD}" destId="{CDF664DD-8133-4E7D-BA84-27D71638D198}" srcOrd="1" destOrd="0" presId="urn:microsoft.com/office/officeart/2018/2/layout/IconCircleList"/>
    <dgm:cxn modelId="{17088893-9503-4D0E-926F-D4C6BE52BA57}" type="presParOf" srcId="{264D91C2-5B56-4DF7-8DA0-4E20F29E30AD}" destId="{1E305356-B1B9-4637-A556-BB7A244F54AA}" srcOrd="2" destOrd="0" presId="urn:microsoft.com/office/officeart/2018/2/layout/IconCircleList"/>
    <dgm:cxn modelId="{DFF9541D-3343-492F-869C-F7255EE2646F}" type="presParOf" srcId="{264D91C2-5B56-4DF7-8DA0-4E20F29E30AD}" destId="{9EE8F5BD-0579-4A3C-AD61-8AA50C275F15}" srcOrd="3" destOrd="0" presId="urn:microsoft.com/office/officeart/2018/2/layout/IconCircleList"/>
    <dgm:cxn modelId="{44C01764-00C2-449B-A805-2510FEA576B8}" type="presParOf" srcId="{84F86136-8414-41D4-AD17-9465969851F5}" destId="{EFAC0C04-166B-4BEA-AA11-A0B1C5BA40B4}" srcOrd="9" destOrd="0" presId="urn:microsoft.com/office/officeart/2018/2/layout/IconCircleList"/>
    <dgm:cxn modelId="{253945E3-3724-4AAE-AA06-2551B50F6803}" type="presParOf" srcId="{84F86136-8414-41D4-AD17-9465969851F5}" destId="{3B41865B-8DC0-4862-B9A0-C408496C4240}" srcOrd="10" destOrd="0" presId="urn:microsoft.com/office/officeart/2018/2/layout/IconCircleList"/>
    <dgm:cxn modelId="{CFD3ED55-B3B2-4A2E-9DE7-6311A3168AD3}" type="presParOf" srcId="{3B41865B-8DC0-4862-B9A0-C408496C4240}" destId="{606CA673-3112-4D1E-9BEE-A3321E70AA3C}" srcOrd="0" destOrd="0" presId="urn:microsoft.com/office/officeart/2018/2/layout/IconCircleList"/>
    <dgm:cxn modelId="{E353AEE8-D5C3-49E0-90C3-F968915FFE67}" type="presParOf" srcId="{3B41865B-8DC0-4862-B9A0-C408496C4240}" destId="{354472F5-447C-41E5-904F-9954DC2C4820}" srcOrd="1" destOrd="0" presId="urn:microsoft.com/office/officeart/2018/2/layout/IconCircleList"/>
    <dgm:cxn modelId="{74F2E057-21D8-4A6F-AFCA-8175F9E38A63}" type="presParOf" srcId="{3B41865B-8DC0-4862-B9A0-C408496C4240}" destId="{F0256619-15E6-4299-B000-32C457D05F2B}" srcOrd="2" destOrd="0" presId="urn:microsoft.com/office/officeart/2018/2/layout/IconCircleList"/>
    <dgm:cxn modelId="{ADA6AE0A-321A-4232-B9F3-1C184AB549A5}" type="presParOf" srcId="{3B41865B-8DC0-4862-B9A0-C408496C4240}" destId="{599A0311-D4BC-44DF-861C-C3B9398B35CE}" srcOrd="3" destOrd="0" presId="urn:microsoft.com/office/officeart/2018/2/layout/IconCircleList"/>
    <dgm:cxn modelId="{FC2697BE-5E60-4EBC-BDDA-965A5F8926BD}" type="presParOf" srcId="{84F86136-8414-41D4-AD17-9465969851F5}" destId="{D4F80595-558A-4E4E-B44D-4A164CA64515}" srcOrd="11" destOrd="0" presId="urn:microsoft.com/office/officeart/2018/2/layout/IconCircleList"/>
    <dgm:cxn modelId="{9710FF64-FD7D-4045-9D79-5621BA41BFE3}" type="presParOf" srcId="{84F86136-8414-41D4-AD17-9465969851F5}" destId="{F9060AAC-40C3-4473-AF2E-E81DC7F8DB8E}" srcOrd="12" destOrd="0" presId="urn:microsoft.com/office/officeart/2018/2/layout/IconCircleList"/>
    <dgm:cxn modelId="{6DFB56DE-8156-413A-BFC2-4DC789A0E603}" type="presParOf" srcId="{F9060AAC-40C3-4473-AF2E-E81DC7F8DB8E}" destId="{50952822-1AF2-4EBA-AD05-FDAB0E63C557}" srcOrd="0" destOrd="0" presId="urn:microsoft.com/office/officeart/2018/2/layout/IconCircleList"/>
    <dgm:cxn modelId="{C5469A88-0C0E-405C-A8F9-AA8F048F6E1B}" type="presParOf" srcId="{F9060AAC-40C3-4473-AF2E-E81DC7F8DB8E}" destId="{6E0D2EA1-629D-4CFD-87F1-9792B89EC2EE}" srcOrd="1" destOrd="0" presId="urn:microsoft.com/office/officeart/2018/2/layout/IconCircleList"/>
    <dgm:cxn modelId="{C15D347D-2D3D-4E51-8A1F-C68CC1204715}" type="presParOf" srcId="{F9060AAC-40C3-4473-AF2E-E81DC7F8DB8E}" destId="{3AE9EDA3-19A6-44D5-880F-ED42BBE7A314}" srcOrd="2" destOrd="0" presId="urn:microsoft.com/office/officeart/2018/2/layout/IconCircleList"/>
    <dgm:cxn modelId="{DF3CA045-972E-4DAD-97D2-E4A7420078C1}" type="presParOf" srcId="{F9060AAC-40C3-4473-AF2E-E81DC7F8DB8E}" destId="{F00234E8-363F-4C22-8D48-304D76C3BFD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43115-9426-0B40-8FC2-8317809F286F}">
      <dsp:nvSpPr>
        <dsp:cNvPr id="0" name=""/>
        <dsp:cNvSpPr/>
      </dsp:nvSpPr>
      <dsp:spPr>
        <a:xfrm>
          <a:off x="3080" y="1361187"/>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246A66-A2AC-244F-BBB3-06A312C67B09}">
      <dsp:nvSpPr>
        <dsp:cNvPr id="0" name=""/>
        <dsp:cNvSpPr/>
      </dsp:nvSpPr>
      <dsp:spPr>
        <a:xfrm>
          <a:off x="247486"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MeteoMatics</a:t>
          </a:r>
          <a:r>
            <a:rPr lang="en-US" sz="2000" kern="1200" dirty="0"/>
            <a:t> for Weather Analysis</a:t>
          </a:r>
        </a:p>
      </dsp:txBody>
      <dsp:txXfrm>
        <a:off x="288396" y="1634282"/>
        <a:ext cx="2117829" cy="1314957"/>
      </dsp:txXfrm>
    </dsp:sp>
    <dsp:sp modelId="{CB85DE96-6C30-754F-B9C1-BD35336EDB81}">
      <dsp:nvSpPr>
        <dsp:cNvPr id="0" name=""/>
        <dsp:cNvSpPr/>
      </dsp:nvSpPr>
      <dsp:spPr>
        <a:xfrm>
          <a:off x="2691541" y="1361187"/>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8118A-BCE9-8441-A212-9CCCF9961CBF}">
      <dsp:nvSpPr>
        <dsp:cNvPr id="0" name=""/>
        <dsp:cNvSpPr/>
      </dsp:nvSpPr>
      <dsp:spPr>
        <a:xfrm>
          <a:off x="2935947"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Amadeus for Flight Data</a:t>
          </a:r>
        </a:p>
      </dsp:txBody>
      <dsp:txXfrm>
        <a:off x="2976857" y="1634282"/>
        <a:ext cx="2117829" cy="1314957"/>
      </dsp:txXfrm>
    </dsp:sp>
    <dsp:sp modelId="{29732A9E-51C5-6F4D-BAAC-0FD8488DC633}">
      <dsp:nvSpPr>
        <dsp:cNvPr id="0" name=""/>
        <dsp:cNvSpPr/>
      </dsp:nvSpPr>
      <dsp:spPr>
        <a:xfrm>
          <a:off x="5380002" y="1361187"/>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A45DD-D672-3845-8A41-073E6A933FB4}">
      <dsp:nvSpPr>
        <dsp:cNvPr id="0" name=""/>
        <dsp:cNvSpPr/>
      </dsp:nvSpPr>
      <dsp:spPr>
        <a:xfrm>
          <a:off x="5624408"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BTS for U.S. Airports Data from January 2024</a:t>
          </a:r>
        </a:p>
      </dsp:txBody>
      <dsp:txXfrm>
        <a:off x="5665318" y="1634282"/>
        <a:ext cx="2117829" cy="1314957"/>
      </dsp:txXfrm>
    </dsp:sp>
    <dsp:sp modelId="{CDD84D8F-DBCA-EB45-BF88-D6E5B1B50FE8}">
      <dsp:nvSpPr>
        <dsp:cNvPr id="0" name=""/>
        <dsp:cNvSpPr/>
      </dsp:nvSpPr>
      <dsp:spPr>
        <a:xfrm>
          <a:off x="8068463" y="1361187"/>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9F5FD0-D943-CE46-AA14-8041B709870D}">
      <dsp:nvSpPr>
        <dsp:cNvPr id="0" name=""/>
        <dsp:cNvSpPr/>
      </dsp:nvSpPr>
      <dsp:spPr>
        <a:xfrm>
          <a:off x="8312869"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GeoApi</a:t>
          </a:r>
          <a:endParaRPr lang="en-US" sz="2000" kern="1200" dirty="0"/>
        </a:p>
      </dsp:txBody>
      <dsp:txXfrm>
        <a:off x="8353779" y="1634282"/>
        <a:ext cx="2117829" cy="1314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4F0-5E32-DD48-AD2A-FBBFCA24824A}">
      <dsp:nvSpPr>
        <dsp:cNvPr id="0" name=""/>
        <dsp:cNvSpPr/>
      </dsp:nvSpPr>
      <dsp:spPr>
        <a:xfrm>
          <a:off x="1963513" y="1490822"/>
          <a:ext cx="91440" cy="682554"/>
        </a:xfrm>
        <a:custGeom>
          <a:avLst/>
          <a:gdLst/>
          <a:ahLst/>
          <a:cxnLst/>
          <a:rect l="0" t="0" r="0" b="0"/>
          <a:pathLst>
            <a:path>
              <a:moveTo>
                <a:pt x="45720" y="0"/>
              </a:moveTo>
              <a:lnTo>
                <a:pt x="45720" y="68255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72718C-6D56-1F4B-83BF-B31D323A9294}">
      <dsp:nvSpPr>
        <dsp:cNvPr id="0" name=""/>
        <dsp:cNvSpPr/>
      </dsp:nvSpPr>
      <dsp:spPr>
        <a:xfrm>
          <a:off x="835787" y="546"/>
          <a:ext cx="2346891" cy="14902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483E35-9854-894A-85B1-AD5EC14AD9D0}">
      <dsp:nvSpPr>
        <dsp:cNvPr id="0" name=""/>
        <dsp:cNvSpPr/>
      </dsp:nvSpPr>
      <dsp:spPr>
        <a:xfrm>
          <a:off x="1096553" y="248273"/>
          <a:ext cx="2346891" cy="14902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Hypothesis:</a:t>
          </a:r>
        </a:p>
      </dsp:txBody>
      <dsp:txXfrm>
        <a:off x="1140202" y="291922"/>
        <a:ext cx="2259593" cy="1402977"/>
      </dsp:txXfrm>
    </dsp:sp>
    <dsp:sp modelId="{5F9F000E-B59F-7E49-98BC-B82B4B68CAB9}">
      <dsp:nvSpPr>
        <dsp:cNvPr id="0" name=""/>
        <dsp:cNvSpPr/>
      </dsp:nvSpPr>
      <dsp:spPr>
        <a:xfrm>
          <a:off x="835787" y="2173376"/>
          <a:ext cx="2346891" cy="14902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A0B295-A778-8348-B7CA-E93F0A4F5842}">
      <dsp:nvSpPr>
        <dsp:cNvPr id="0" name=""/>
        <dsp:cNvSpPr/>
      </dsp:nvSpPr>
      <dsp:spPr>
        <a:xfrm>
          <a:off x="1096553" y="2421103"/>
          <a:ext cx="2346891" cy="14902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Flights are more delayed during school holidays</a:t>
          </a:r>
        </a:p>
      </dsp:txBody>
      <dsp:txXfrm>
        <a:off x="1140202" y="2464752"/>
        <a:ext cx="2259593" cy="14029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3669B-67EF-4C3E-94AB-DB58362EF8C4}">
      <dsp:nvSpPr>
        <dsp:cNvPr id="0" name=""/>
        <dsp:cNvSpPr/>
      </dsp:nvSpPr>
      <dsp:spPr>
        <a:xfrm>
          <a:off x="0" y="22806"/>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A4409-641C-4361-A6CD-CC9E7C012D21}">
      <dsp:nvSpPr>
        <dsp:cNvPr id="0" name=""/>
        <dsp:cNvSpPr/>
      </dsp:nvSpPr>
      <dsp:spPr>
        <a:xfrm>
          <a:off x="229911" y="172791"/>
          <a:ext cx="418020" cy="4180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E005C6-FF06-4F8E-AD01-43523E15FF11}">
      <dsp:nvSpPr>
        <dsp:cNvPr id="0" name=""/>
        <dsp:cNvSpPr/>
      </dsp:nvSpPr>
      <dsp:spPr>
        <a:xfrm>
          <a:off x="877842" y="1783"/>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kern="1200" dirty="0"/>
            <a:t>Correlation between weather variables</a:t>
          </a:r>
        </a:p>
      </dsp:txBody>
      <dsp:txXfrm>
        <a:off x="877842" y="1783"/>
        <a:ext cx="5486381" cy="760036"/>
      </dsp:txXfrm>
    </dsp:sp>
    <dsp:sp modelId="{0F705952-FFCF-4CC0-874D-76C83EBB6E5F}">
      <dsp:nvSpPr>
        <dsp:cNvPr id="0" name=""/>
        <dsp:cNvSpPr/>
      </dsp:nvSpPr>
      <dsp:spPr>
        <a:xfrm>
          <a:off x="0" y="951829"/>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D3780F-A85F-43A2-8BB4-81FACE07ED17}">
      <dsp:nvSpPr>
        <dsp:cNvPr id="0" name=""/>
        <dsp:cNvSpPr/>
      </dsp:nvSpPr>
      <dsp:spPr>
        <a:xfrm>
          <a:off x="229911" y="1122837"/>
          <a:ext cx="418020" cy="418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5F0E71-D984-4DC3-B4CB-C12EF5D8D111}">
      <dsp:nvSpPr>
        <dsp:cNvPr id="0" name=""/>
        <dsp:cNvSpPr/>
      </dsp:nvSpPr>
      <dsp:spPr>
        <a:xfrm>
          <a:off x="877842" y="951829"/>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AU" sz="1900" kern="1200" dirty="0"/>
            <a:t>Impact of Wind Speed  on Flight Delays</a:t>
          </a:r>
          <a:endParaRPr lang="en-US" sz="1900" kern="1200" dirty="0"/>
        </a:p>
      </dsp:txBody>
      <dsp:txXfrm>
        <a:off x="877842" y="951829"/>
        <a:ext cx="5486381" cy="760036"/>
      </dsp:txXfrm>
    </dsp:sp>
    <dsp:sp modelId="{E7312684-CB89-4F38-9B52-AB0BCD5E1A29}">
      <dsp:nvSpPr>
        <dsp:cNvPr id="0" name=""/>
        <dsp:cNvSpPr/>
      </dsp:nvSpPr>
      <dsp:spPr>
        <a:xfrm>
          <a:off x="0" y="1901874"/>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D8A1B-47F0-4D8E-857B-60C7053FA8B7}">
      <dsp:nvSpPr>
        <dsp:cNvPr id="0" name=""/>
        <dsp:cNvSpPr/>
      </dsp:nvSpPr>
      <dsp:spPr>
        <a:xfrm>
          <a:off x="229911" y="2072883"/>
          <a:ext cx="418020" cy="4180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6C515-0113-4FAB-80CC-16F392BF94FC}">
      <dsp:nvSpPr>
        <dsp:cNvPr id="0" name=""/>
        <dsp:cNvSpPr/>
      </dsp:nvSpPr>
      <dsp:spPr>
        <a:xfrm>
          <a:off x="877842" y="1901874"/>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AU" sz="1900" kern="1200" dirty="0"/>
            <a:t>Role of Precipitation in  Flight Delays</a:t>
          </a:r>
          <a:endParaRPr lang="en-US" sz="1900" kern="1200" dirty="0"/>
        </a:p>
      </dsp:txBody>
      <dsp:txXfrm>
        <a:off x="877842" y="1901874"/>
        <a:ext cx="5486381" cy="760036"/>
      </dsp:txXfrm>
    </dsp:sp>
    <dsp:sp modelId="{790F59C4-3013-4A2F-BAA2-823E826A5A1D}">
      <dsp:nvSpPr>
        <dsp:cNvPr id="0" name=""/>
        <dsp:cNvSpPr/>
      </dsp:nvSpPr>
      <dsp:spPr>
        <a:xfrm>
          <a:off x="0" y="2851920"/>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4F995-AFC1-46B0-87D0-122D5C198DD0}">
      <dsp:nvSpPr>
        <dsp:cNvPr id="0" name=""/>
        <dsp:cNvSpPr/>
      </dsp:nvSpPr>
      <dsp:spPr>
        <a:xfrm>
          <a:off x="229911" y="3022928"/>
          <a:ext cx="418020" cy="4180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E47C36-8290-4CF7-8840-9E9C6E9E8E71}">
      <dsp:nvSpPr>
        <dsp:cNvPr id="0" name=""/>
        <dsp:cNvSpPr/>
      </dsp:nvSpPr>
      <dsp:spPr>
        <a:xfrm>
          <a:off x="877842" y="2851920"/>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AU" sz="1900" kern="1200" dirty="0"/>
            <a:t>Impact of Temperature on Flight Delays</a:t>
          </a:r>
          <a:endParaRPr lang="en-US" sz="1900" kern="1200" dirty="0"/>
        </a:p>
      </dsp:txBody>
      <dsp:txXfrm>
        <a:off x="877842" y="2851920"/>
        <a:ext cx="5486381" cy="760036"/>
      </dsp:txXfrm>
    </dsp:sp>
    <dsp:sp modelId="{EFE347A0-5993-4758-91D1-12FB1D241F07}">
      <dsp:nvSpPr>
        <dsp:cNvPr id="0" name=""/>
        <dsp:cNvSpPr/>
      </dsp:nvSpPr>
      <dsp:spPr>
        <a:xfrm>
          <a:off x="0" y="3801966"/>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8CA263-9931-408B-88B7-6E9B06C19280}">
      <dsp:nvSpPr>
        <dsp:cNvPr id="0" name=""/>
        <dsp:cNvSpPr/>
      </dsp:nvSpPr>
      <dsp:spPr>
        <a:xfrm>
          <a:off x="229911" y="3972974"/>
          <a:ext cx="418020" cy="4180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932DED-F86C-44B9-896A-5D8937BFDC2E}">
      <dsp:nvSpPr>
        <dsp:cNvPr id="0" name=""/>
        <dsp:cNvSpPr/>
      </dsp:nvSpPr>
      <dsp:spPr>
        <a:xfrm>
          <a:off x="877842" y="3801966"/>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AU" sz="1900" kern="1200" dirty="0"/>
            <a:t>Seasonal Trends in Delays/Cancellations</a:t>
          </a:r>
          <a:endParaRPr lang="en-US" sz="1900" kern="1200" dirty="0"/>
        </a:p>
      </dsp:txBody>
      <dsp:txXfrm>
        <a:off x="877842" y="3801966"/>
        <a:ext cx="5486381" cy="760036"/>
      </dsp:txXfrm>
    </dsp:sp>
    <dsp:sp modelId="{B0F56EC0-717B-454F-B379-7EFDB536DE3D}">
      <dsp:nvSpPr>
        <dsp:cNvPr id="0" name=""/>
        <dsp:cNvSpPr/>
      </dsp:nvSpPr>
      <dsp:spPr>
        <a:xfrm>
          <a:off x="0" y="4752011"/>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AD234-C6BB-4438-870E-121B306CF2E0}">
      <dsp:nvSpPr>
        <dsp:cNvPr id="0" name=""/>
        <dsp:cNvSpPr/>
      </dsp:nvSpPr>
      <dsp:spPr>
        <a:xfrm>
          <a:off x="229911" y="4923020"/>
          <a:ext cx="418020" cy="4180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DFD0A7-3990-4F8E-892E-22AF0D6E0609}">
      <dsp:nvSpPr>
        <dsp:cNvPr id="0" name=""/>
        <dsp:cNvSpPr/>
      </dsp:nvSpPr>
      <dsp:spPr>
        <a:xfrm>
          <a:off x="877842" y="4752011"/>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kern="1200" dirty="0"/>
            <a:t>Recommendations for Airlines and Airports</a:t>
          </a:r>
        </a:p>
      </dsp:txBody>
      <dsp:txXfrm>
        <a:off x="877842" y="4752011"/>
        <a:ext cx="5486381" cy="7600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43A1-6D1E-4874-88E0-CF4D21829826}">
      <dsp:nvSpPr>
        <dsp:cNvPr id="0" name=""/>
        <dsp:cNvSpPr/>
      </dsp:nvSpPr>
      <dsp:spPr>
        <a:xfrm>
          <a:off x="752566" y="621498"/>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D4E771-8727-4170-B7ED-9162D98B2660}">
      <dsp:nvSpPr>
        <dsp:cNvPr id="0" name=""/>
        <dsp:cNvSpPr/>
      </dsp:nvSpPr>
      <dsp:spPr>
        <a:xfrm>
          <a:off x="100682" y="2055406"/>
          <a:ext cx="2370489"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AU" sz="1800" b="1" kern="1200" dirty="0"/>
            <a:t>Monitor and Act on Wind Speed Forecasts</a:t>
          </a:r>
          <a:endParaRPr lang="en-US" sz="1800" b="1" kern="1200" dirty="0"/>
        </a:p>
      </dsp:txBody>
      <dsp:txXfrm>
        <a:off x="100682" y="2055406"/>
        <a:ext cx="2370489" cy="1012500"/>
      </dsp:txXfrm>
    </dsp:sp>
    <dsp:sp modelId="{FE304A9E-2D9D-4F32-A80C-2994F9FF38C8}">
      <dsp:nvSpPr>
        <dsp:cNvPr id="0" name=""/>
        <dsp:cNvSpPr/>
      </dsp:nvSpPr>
      <dsp:spPr>
        <a:xfrm>
          <a:off x="3537891" y="621498"/>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E61C5F-536E-4DAF-AC88-1882039553DA}">
      <dsp:nvSpPr>
        <dsp:cNvPr id="0" name=""/>
        <dsp:cNvSpPr/>
      </dsp:nvSpPr>
      <dsp:spPr>
        <a:xfrm>
          <a:off x="2886007" y="2055406"/>
          <a:ext cx="2370489"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AU" sz="1800" b="1" kern="1200" dirty="0"/>
            <a:t>Continue Strong Management of Precipitation-Related Disruptions</a:t>
          </a:r>
          <a:endParaRPr lang="en-US" sz="1800" b="1" kern="1200" dirty="0"/>
        </a:p>
      </dsp:txBody>
      <dsp:txXfrm>
        <a:off x="2886007" y="2055406"/>
        <a:ext cx="2370489" cy="1012500"/>
      </dsp:txXfrm>
    </dsp:sp>
    <dsp:sp modelId="{30946FA2-AE70-4708-9AAE-5A8D1A0BDD54}">
      <dsp:nvSpPr>
        <dsp:cNvPr id="0" name=""/>
        <dsp:cNvSpPr/>
      </dsp:nvSpPr>
      <dsp:spPr>
        <a:xfrm>
          <a:off x="6323216" y="621498"/>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F9282-D971-4988-8E19-DC4A10D5D694}">
      <dsp:nvSpPr>
        <dsp:cNvPr id="0" name=""/>
        <dsp:cNvSpPr/>
      </dsp:nvSpPr>
      <dsp:spPr>
        <a:xfrm>
          <a:off x="5671332" y="2055406"/>
          <a:ext cx="2370489"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AU" sz="1800" b="1" kern="1200" dirty="0"/>
            <a:t>Enhance Passenger Communication and Flexibility</a:t>
          </a:r>
          <a:endParaRPr lang="en-US" sz="1800" b="1" kern="1200" dirty="0"/>
        </a:p>
      </dsp:txBody>
      <dsp:txXfrm>
        <a:off x="5671332" y="2055406"/>
        <a:ext cx="2370489" cy="1012500"/>
      </dsp:txXfrm>
    </dsp:sp>
    <dsp:sp modelId="{60E6D0FD-3F66-4B30-9B48-F9429AEA6F12}">
      <dsp:nvSpPr>
        <dsp:cNvPr id="0" name=""/>
        <dsp:cNvSpPr/>
      </dsp:nvSpPr>
      <dsp:spPr>
        <a:xfrm>
          <a:off x="9108541" y="621498"/>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17072-56AC-4E4F-B4DD-B74182009E71}">
      <dsp:nvSpPr>
        <dsp:cNvPr id="0" name=""/>
        <dsp:cNvSpPr/>
      </dsp:nvSpPr>
      <dsp:spPr>
        <a:xfrm>
          <a:off x="8456657" y="2055406"/>
          <a:ext cx="2370489"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AU" sz="1800" b="1" kern="1200" dirty="0"/>
            <a:t>Invest in Predictive Weather and Delay Models</a:t>
          </a:r>
          <a:endParaRPr lang="en-US" sz="1800" b="1" kern="1200" dirty="0"/>
        </a:p>
      </dsp:txBody>
      <dsp:txXfrm>
        <a:off x="8456657" y="2055406"/>
        <a:ext cx="2370489" cy="101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ACB1F-F83A-F845-99F2-473E521569DF}">
      <dsp:nvSpPr>
        <dsp:cNvPr id="0" name=""/>
        <dsp:cNvSpPr/>
      </dsp:nvSpPr>
      <dsp:spPr>
        <a:xfrm>
          <a:off x="1179" y="219867"/>
          <a:ext cx="4139412" cy="26285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192572-C260-4F40-8908-46BED2F4EA0B}">
      <dsp:nvSpPr>
        <dsp:cNvPr id="0" name=""/>
        <dsp:cNvSpPr/>
      </dsp:nvSpPr>
      <dsp:spPr>
        <a:xfrm>
          <a:off x="461114" y="656805"/>
          <a:ext cx="4139412" cy="262852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i="0" kern="1200" baseline="0"/>
            <a:t>Busiest Months</a:t>
          </a:r>
          <a:r>
            <a:rPr lang="en-US" sz="3000" b="0" i="0" kern="1200" baseline="0"/>
            <a:t>: January and February (35% of annual travelers), followed by March (30%).</a:t>
          </a:r>
          <a:endParaRPr lang="en-US" sz="3000" kern="1200"/>
        </a:p>
      </dsp:txBody>
      <dsp:txXfrm>
        <a:off x="538101" y="733792"/>
        <a:ext cx="3985438" cy="2474552"/>
      </dsp:txXfrm>
    </dsp:sp>
    <dsp:sp modelId="{78904A25-57EF-8E43-96DF-9C07722B4640}">
      <dsp:nvSpPr>
        <dsp:cNvPr id="0" name=""/>
        <dsp:cNvSpPr/>
      </dsp:nvSpPr>
      <dsp:spPr>
        <a:xfrm>
          <a:off x="5060461" y="219867"/>
          <a:ext cx="4139412" cy="26285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BEB8B9-2AA1-CC4A-85DB-D60BCD90E8CA}">
      <dsp:nvSpPr>
        <dsp:cNvPr id="0" name=""/>
        <dsp:cNvSpPr/>
      </dsp:nvSpPr>
      <dsp:spPr>
        <a:xfrm>
          <a:off x="5520396" y="656805"/>
          <a:ext cx="4139412" cy="262852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i="0" kern="1200" baseline="0"/>
            <a:t>Peak Travel</a:t>
          </a:r>
          <a:r>
            <a:rPr lang="en-US" sz="3000" b="0" i="0" kern="1200" baseline="0"/>
            <a:t>: These months represent a significant portion of yearly travel, indicating strong seasonal trends </a:t>
          </a:r>
          <a:endParaRPr lang="en-US" sz="3000" kern="1200"/>
        </a:p>
      </dsp:txBody>
      <dsp:txXfrm>
        <a:off x="5597383" y="733792"/>
        <a:ext cx="3985438" cy="24745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790B8-26E2-4091-8462-FB6D0772130B}">
      <dsp:nvSpPr>
        <dsp:cNvPr id="0" name=""/>
        <dsp:cNvSpPr/>
      </dsp:nvSpPr>
      <dsp:spPr>
        <a:xfrm>
          <a:off x="205509" y="16114"/>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B868A-BF3C-4C04-84FF-7C8898772D3A}">
      <dsp:nvSpPr>
        <dsp:cNvPr id="0" name=""/>
        <dsp:cNvSpPr/>
      </dsp:nvSpPr>
      <dsp:spPr>
        <a:xfrm>
          <a:off x="396960" y="207566"/>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CAE8BE-1C18-43AB-B1A8-21C320A0F113}">
      <dsp:nvSpPr>
        <dsp:cNvPr id="0" name=""/>
        <dsp:cNvSpPr/>
      </dsp:nvSpPr>
      <dsp:spPr>
        <a:xfrm>
          <a:off x="1312541"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Flights in the USA appear most efficient in Autumn, away from holidays.</a:t>
          </a:r>
          <a:endParaRPr lang="en-US" sz="1400" kern="1200"/>
        </a:p>
      </dsp:txBody>
      <dsp:txXfrm>
        <a:off x="1312541" y="16114"/>
        <a:ext cx="2148945" cy="911674"/>
      </dsp:txXfrm>
    </dsp:sp>
    <dsp:sp modelId="{AC5CDD45-0A00-4FB8-AA95-595F903D90D9}">
      <dsp:nvSpPr>
        <dsp:cNvPr id="0" name=""/>
        <dsp:cNvSpPr/>
      </dsp:nvSpPr>
      <dsp:spPr>
        <a:xfrm>
          <a:off x="3835925" y="16114"/>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9BD256-2B46-481D-BD1B-FDAE980A97AD}">
      <dsp:nvSpPr>
        <dsp:cNvPr id="0" name=""/>
        <dsp:cNvSpPr/>
      </dsp:nvSpPr>
      <dsp:spPr>
        <a:xfrm>
          <a:off x="4027376" y="207566"/>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B8B8AE-ECF9-422C-9F89-DB0A68E97932}">
      <dsp:nvSpPr>
        <dsp:cNvPr id="0" name=""/>
        <dsp:cNvSpPr/>
      </dsp:nvSpPr>
      <dsp:spPr>
        <a:xfrm>
          <a:off x="4942957"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LAX appears to experience more delays than the other airports reviewed.</a:t>
          </a:r>
          <a:endParaRPr lang="en-US" sz="1400" kern="1200"/>
        </a:p>
      </dsp:txBody>
      <dsp:txXfrm>
        <a:off x="4942957" y="16114"/>
        <a:ext cx="2148945" cy="911674"/>
      </dsp:txXfrm>
    </dsp:sp>
    <dsp:sp modelId="{5644FAA6-CB60-4C38-9B32-DCE36A72A58A}">
      <dsp:nvSpPr>
        <dsp:cNvPr id="0" name=""/>
        <dsp:cNvSpPr/>
      </dsp:nvSpPr>
      <dsp:spPr>
        <a:xfrm>
          <a:off x="7466341" y="16114"/>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08603-B9EF-4730-94E7-04484A429F1B}">
      <dsp:nvSpPr>
        <dsp:cNvPr id="0" name=""/>
        <dsp:cNvSpPr/>
      </dsp:nvSpPr>
      <dsp:spPr>
        <a:xfrm>
          <a:off x="7657792" y="207566"/>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0E107A-C633-4D9D-B31B-11A7B924CB9E}">
      <dsp:nvSpPr>
        <dsp:cNvPr id="0" name=""/>
        <dsp:cNvSpPr/>
      </dsp:nvSpPr>
      <dsp:spPr>
        <a:xfrm>
          <a:off x="8573374"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Travelling like a local means travelling domestic!</a:t>
          </a:r>
          <a:endParaRPr lang="en-US" sz="1400" kern="1200"/>
        </a:p>
      </dsp:txBody>
      <dsp:txXfrm>
        <a:off x="8573374" y="16114"/>
        <a:ext cx="2148945" cy="911674"/>
      </dsp:txXfrm>
    </dsp:sp>
    <dsp:sp modelId="{9006C05F-901B-4134-89D7-63A79FE99AB3}">
      <dsp:nvSpPr>
        <dsp:cNvPr id="0" name=""/>
        <dsp:cNvSpPr/>
      </dsp:nvSpPr>
      <dsp:spPr>
        <a:xfrm>
          <a:off x="205509" y="1640565"/>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1C160-E341-41F7-A744-8C93362CA5F5}">
      <dsp:nvSpPr>
        <dsp:cNvPr id="0" name=""/>
        <dsp:cNvSpPr/>
      </dsp:nvSpPr>
      <dsp:spPr>
        <a:xfrm>
          <a:off x="396960" y="1832017"/>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787DB3-E6AD-4A30-95AB-B8678AB89AC9}">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Weather causes the most delays and cancellations in Spring and Summer in the USA.</a:t>
          </a:r>
          <a:endParaRPr lang="en-US" sz="1400" kern="1200"/>
        </a:p>
      </dsp:txBody>
      <dsp:txXfrm>
        <a:off x="1312541" y="1640565"/>
        <a:ext cx="2148945" cy="911674"/>
      </dsp:txXfrm>
    </dsp:sp>
    <dsp:sp modelId="{97A6F829-2E69-47B0-B3E9-40BE17714498}">
      <dsp:nvSpPr>
        <dsp:cNvPr id="0" name=""/>
        <dsp:cNvSpPr/>
      </dsp:nvSpPr>
      <dsp:spPr>
        <a:xfrm>
          <a:off x="3835925" y="1640565"/>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F664DD-8133-4E7D-BA84-27D71638D198}">
      <dsp:nvSpPr>
        <dsp:cNvPr id="0" name=""/>
        <dsp:cNvSpPr/>
      </dsp:nvSpPr>
      <dsp:spPr>
        <a:xfrm>
          <a:off x="4027376" y="1832017"/>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E8F5BD-0579-4A3C-AD61-8AA50C275F15}">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Avoid travelling in July and May as weather patterns are unpredictable.</a:t>
          </a:r>
          <a:endParaRPr lang="en-US" sz="1400" kern="1200"/>
        </a:p>
      </dsp:txBody>
      <dsp:txXfrm>
        <a:off x="4942957" y="1640565"/>
        <a:ext cx="2148945" cy="911674"/>
      </dsp:txXfrm>
    </dsp:sp>
    <dsp:sp modelId="{606CA673-3112-4D1E-9BEE-A3321E70AA3C}">
      <dsp:nvSpPr>
        <dsp:cNvPr id="0" name=""/>
        <dsp:cNvSpPr/>
      </dsp:nvSpPr>
      <dsp:spPr>
        <a:xfrm>
          <a:off x="7466341" y="1640565"/>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4472F5-447C-41E5-904F-9954DC2C4820}">
      <dsp:nvSpPr>
        <dsp:cNvPr id="0" name=""/>
        <dsp:cNvSpPr/>
      </dsp:nvSpPr>
      <dsp:spPr>
        <a:xfrm>
          <a:off x="7657792" y="1832017"/>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9A0311-D4BC-44DF-861C-C3B9398B35CE}">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January and March are the busiest travel months, avoid if you don't like the crowds.</a:t>
          </a:r>
          <a:endParaRPr lang="en-US" sz="1400" kern="1200"/>
        </a:p>
      </dsp:txBody>
      <dsp:txXfrm>
        <a:off x="8573374" y="1640565"/>
        <a:ext cx="2148945" cy="911674"/>
      </dsp:txXfrm>
    </dsp:sp>
    <dsp:sp modelId="{50952822-1AF2-4EBA-AD05-FDAB0E63C557}">
      <dsp:nvSpPr>
        <dsp:cNvPr id="0" name=""/>
        <dsp:cNvSpPr/>
      </dsp:nvSpPr>
      <dsp:spPr>
        <a:xfrm>
          <a:off x="205509" y="3265016"/>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D2EA1-629D-4CFD-87F1-9792B89EC2EE}">
      <dsp:nvSpPr>
        <dsp:cNvPr id="0" name=""/>
        <dsp:cNvSpPr/>
      </dsp:nvSpPr>
      <dsp:spPr>
        <a:xfrm>
          <a:off x="396960" y="3456467"/>
          <a:ext cx="528770" cy="5287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0234E8-363F-4C22-8D48-304D76C3BFD7}">
      <dsp:nvSpPr>
        <dsp:cNvPr id="0" name=""/>
        <dsp:cNvSpPr/>
      </dsp:nvSpPr>
      <dsp:spPr>
        <a:xfrm>
          <a:off x="1312541"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Flights are cheapest at the start of December (Fiji Airways was cheapest! (At least if you're from Sydney))</a:t>
          </a:r>
          <a:endParaRPr lang="en-US" sz="1400" kern="1200"/>
        </a:p>
      </dsp:txBody>
      <dsp:txXfrm>
        <a:off x="1312541" y="3265016"/>
        <a:ext cx="2148945" cy="9116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C82B44-A9D8-D84F-950E-D8CBC25D2A3C}" type="datetimeFigureOut">
              <a:rPr lang="en-US" smtClean="0"/>
              <a:t>10/10/2024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D462D-D219-CA47-BA6F-23E6B74A3C66}" type="slidenum">
              <a:rPr lang="en-US" smtClean="0"/>
              <a:t>‹#›</a:t>
            </a:fld>
            <a:endParaRPr lang="en-US"/>
          </a:p>
        </p:txBody>
      </p:sp>
    </p:spTree>
    <p:extLst>
      <p:ext uri="{BB962C8B-B14F-4D97-AF65-F5344CB8AC3E}">
        <p14:creationId xmlns:p14="http://schemas.microsoft.com/office/powerpoint/2010/main" val="2398335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3D462D-D219-CA47-BA6F-23E6B74A3C66}" type="slidenum">
              <a:rPr lang="en-US" smtClean="0"/>
              <a:t>7</a:t>
            </a:fld>
            <a:endParaRPr lang="en-US"/>
          </a:p>
        </p:txBody>
      </p:sp>
    </p:spTree>
    <p:extLst>
      <p:ext uri="{BB962C8B-B14F-4D97-AF65-F5344CB8AC3E}">
        <p14:creationId xmlns:p14="http://schemas.microsoft.com/office/powerpoint/2010/main" val="75785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289F-CF1E-9F77-88DE-F60DC9822A6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9D6560D-2C46-B058-9BAF-6DB6D95D1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7F59926-6664-9494-68D4-4AE4A02CA6A0}"/>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5" name="Footer Placeholder 4">
            <a:extLst>
              <a:ext uri="{FF2B5EF4-FFF2-40B4-BE49-F238E27FC236}">
                <a16:creationId xmlns:a16="http://schemas.microsoft.com/office/drawing/2014/main" id="{5597A3DE-7761-BC09-5712-8EAADA252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85C87-6626-3CF6-584A-7FF3B84EB6A8}"/>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761775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ABA1-96AD-3159-CE6B-B23FFD73095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B50E1F-154B-25AD-AEFC-5D12EC63917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9592C7-C579-22E0-A498-CE72BBC28BDC}"/>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5" name="Footer Placeholder 4">
            <a:extLst>
              <a:ext uri="{FF2B5EF4-FFF2-40B4-BE49-F238E27FC236}">
                <a16:creationId xmlns:a16="http://schemas.microsoft.com/office/drawing/2014/main" id="{B84B5CB9-817B-AA58-759A-61A4D91B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E4A61-5CF2-AE9A-7DFD-2DC24D29658C}"/>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50916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17CB30-7FF5-6B8D-FE7D-54C229FD7B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5B9E9AD-56D6-60E8-B0E9-3E8C46C9160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3B36C9-4093-CF00-4F4B-018AAD54E69B}"/>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5" name="Footer Placeholder 4">
            <a:extLst>
              <a:ext uri="{FF2B5EF4-FFF2-40B4-BE49-F238E27FC236}">
                <a16:creationId xmlns:a16="http://schemas.microsoft.com/office/drawing/2014/main" id="{8582C6FF-C32B-5DE8-B8EF-41C2586A2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6C396-F966-7CF9-2A5F-EFB0C6AB63FB}"/>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53065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D6A05-3240-FF1A-7A78-D8A6ED7713F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F5F28EC-1E35-5C9A-4B01-18CA0CD77B0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0CDB23-D807-FFE6-74BA-F20E315780FF}"/>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5" name="Footer Placeholder 4">
            <a:extLst>
              <a:ext uri="{FF2B5EF4-FFF2-40B4-BE49-F238E27FC236}">
                <a16:creationId xmlns:a16="http://schemas.microsoft.com/office/drawing/2014/main" id="{B22CF340-A8F9-9692-7EF2-DB6BDEAF5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58BDF-F979-FA71-8DC2-8953855C6C32}"/>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217521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C13D-056C-E077-EC3F-26ABD91EED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80D38C-91E9-CBDB-E038-2F8B754DC8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7917EAC-F035-FC40-36DF-0BE6E276A105}"/>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5" name="Footer Placeholder 4">
            <a:extLst>
              <a:ext uri="{FF2B5EF4-FFF2-40B4-BE49-F238E27FC236}">
                <a16:creationId xmlns:a16="http://schemas.microsoft.com/office/drawing/2014/main" id="{7BE57A74-A486-7357-4285-516B1BA78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1100C-A50B-1F83-43B8-F0A3C79E7EA8}"/>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226458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7DFE-F4C8-8164-187B-5E9D64DB45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C615992-EA59-A9EC-C6ED-7456BDE784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60E49C-4D2D-0D5D-6536-E9ECE8ECD26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1F7B9B5-565E-06F8-8762-827F5D3A047C}"/>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6" name="Footer Placeholder 5">
            <a:extLst>
              <a:ext uri="{FF2B5EF4-FFF2-40B4-BE49-F238E27FC236}">
                <a16:creationId xmlns:a16="http://schemas.microsoft.com/office/drawing/2014/main" id="{860E8599-E516-5F77-DA0E-2D4B99E28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FED2F-531A-5435-2CC7-7495F787182F}"/>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180018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8E10-1452-67FC-DB68-C7878169CAD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F87D340-A11F-8DC4-CE11-72BEF32DDE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43B4E86-C653-9368-2C34-C60B8EAEFB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5C57558-5CAF-BA7C-2D22-1FBA9FC9F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C76B243-3A57-17E4-9C05-7A49518AD2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326D658-87C7-4000-2AF1-FD7EC9D47EC2}"/>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8" name="Footer Placeholder 7">
            <a:extLst>
              <a:ext uri="{FF2B5EF4-FFF2-40B4-BE49-F238E27FC236}">
                <a16:creationId xmlns:a16="http://schemas.microsoft.com/office/drawing/2014/main" id="{E179047D-A8E4-664D-424A-B5CB3D7572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E09404-FB82-01D9-54CE-BDE73EA4D82A}"/>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2661595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D0ED-BC29-C272-9689-F1C17D2A1FD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9A9C55-8B68-B3E8-543B-29CBEF0EA8CF}"/>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4" name="Footer Placeholder 3">
            <a:extLst>
              <a:ext uri="{FF2B5EF4-FFF2-40B4-BE49-F238E27FC236}">
                <a16:creationId xmlns:a16="http://schemas.microsoft.com/office/drawing/2014/main" id="{BA301458-1497-8BEB-194B-1DFA914866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B15D40-A856-CF6A-30A0-4DA0B5664494}"/>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1462903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81181D-205D-3F27-5177-9FE1E504D9F8}"/>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3" name="Footer Placeholder 2">
            <a:extLst>
              <a:ext uri="{FF2B5EF4-FFF2-40B4-BE49-F238E27FC236}">
                <a16:creationId xmlns:a16="http://schemas.microsoft.com/office/drawing/2014/main" id="{10B53CB0-770B-0E32-7AEF-C0885380A7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116C51-BCB1-514A-69F4-9686E7D979BB}"/>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75955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C01E-4E8E-2B23-CFB0-BA48B4E75E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18C333-8DAA-F01F-5772-60D975C548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52DEAE2-D8E1-9130-E9B0-A2F3616BD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E71DAC-1B6B-EF69-37F7-5FB3FC5BD66E}"/>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6" name="Footer Placeholder 5">
            <a:extLst>
              <a:ext uri="{FF2B5EF4-FFF2-40B4-BE49-F238E27FC236}">
                <a16:creationId xmlns:a16="http://schemas.microsoft.com/office/drawing/2014/main" id="{08354CFC-A583-4546-AFEA-9B1B7BD7A8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3CF91-2905-443A-3C3A-6B904D44E276}"/>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89387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D986-F1F9-9FC3-B195-464D5F7CB94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5A1C7DF-E95A-1BC7-37C8-BAD8ED761D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C2EA9D-D728-84D9-4172-6F705B7D2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0D463E-C14B-B78F-6D4F-D79455C05297}"/>
              </a:ext>
            </a:extLst>
          </p:cNvPr>
          <p:cNvSpPr>
            <a:spLocks noGrp="1"/>
          </p:cNvSpPr>
          <p:nvPr>
            <p:ph type="dt" sz="half" idx="10"/>
          </p:nvPr>
        </p:nvSpPr>
        <p:spPr/>
        <p:txBody>
          <a:bodyPr/>
          <a:lstStyle/>
          <a:p>
            <a:fld id="{F66BE214-49E1-C044-9BA1-2687A8D4A7E5}" type="datetimeFigureOut">
              <a:rPr lang="en-US" smtClean="0"/>
              <a:t>10/10/2024</a:t>
            </a:fld>
            <a:endParaRPr lang="en-US"/>
          </a:p>
        </p:txBody>
      </p:sp>
      <p:sp>
        <p:nvSpPr>
          <p:cNvPr id="6" name="Footer Placeholder 5">
            <a:extLst>
              <a:ext uri="{FF2B5EF4-FFF2-40B4-BE49-F238E27FC236}">
                <a16:creationId xmlns:a16="http://schemas.microsoft.com/office/drawing/2014/main" id="{71C32929-758E-B3C6-097F-B8B7DB235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16BE8-D114-45DC-416D-FFD25953B105}"/>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64247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8C1DC2-46F4-AC77-3E52-686928E21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7E66417-7D4F-1E29-EACA-A0B9C97AB1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6A5B2E-B8CF-5228-5501-EE3DEF7974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6BE214-49E1-C044-9BA1-2687A8D4A7E5}" type="datetimeFigureOut">
              <a:rPr lang="en-US" smtClean="0"/>
              <a:t>10/10/2024</a:t>
            </a:fld>
            <a:endParaRPr lang="en-US"/>
          </a:p>
        </p:txBody>
      </p:sp>
      <p:sp>
        <p:nvSpPr>
          <p:cNvPr id="5" name="Footer Placeholder 4">
            <a:extLst>
              <a:ext uri="{FF2B5EF4-FFF2-40B4-BE49-F238E27FC236}">
                <a16:creationId xmlns:a16="http://schemas.microsoft.com/office/drawing/2014/main" id="{8EBF6994-C5CD-64DD-D1A5-A6D2EE9F9A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B2DBE81-8282-9D47-709C-FD6648B50B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390502-2838-AB4C-A251-7D48D144DC89}" type="slidenum">
              <a:rPr lang="en-US" smtClean="0"/>
              <a:t>‹#›</a:t>
            </a:fld>
            <a:endParaRPr lang="en-US"/>
          </a:p>
        </p:txBody>
      </p:sp>
    </p:spTree>
    <p:extLst>
      <p:ext uri="{BB962C8B-B14F-4D97-AF65-F5344CB8AC3E}">
        <p14:creationId xmlns:p14="http://schemas.microsoft.com/office/powerpoint/2010/main" val="2807037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erated Image">
            <a:extLst>
              <a:ext uri="{FF2B5EF4-FFF2-40B4-BE49-F238E27FC236}">
                <a16:creationId xmlns:a16="http://schemas.microsoft.com/office/drawing/2014/main" id="{13865122-B3A4-1EF9-F3A2-1ECC144531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9261" b="9816"/>
          <a:stretch/>
        </p:blipFill>
        <p:spPr bwMode="auto">
          <a:xfrm>
            <a:off x="3424484"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E5E8C-5828-B007-6E32-D563B9DF676C}"/>
              </a:ext>
            </a:extLst>
          </p:cNvPr>
          <p:cNvSpPr>
            <a:spLocks noGrp="1"/>
          </p:cNvSpPr>
          <p:nvPr>
            <p:ph type="title"/>
          </p:nvPr>
        </p:nvSpPr>
        <p:spPr>
          <a:xfrm>
            <a:off x="0" y="199141"/>
            <a:ext cx="8259305" cy="1899912"/>
          </a:xfrm>
        </p:spPr>
        <p:txBody>
          <a:bodyPr vert="horz" lIns="91440" tIns="45720" rIns="91440" bIns="45720" rtlCol="0" anchor="ctr">
            <a:normAutofit/>
          </a:bodyPr>
          <a:lstStyle/>
          <a:p>
            <a:r>
              <a:rPr lang="en-US" sz="2500" b="1" dirty="0"/>
              <a:t>SMART Project</a:t>
            </a:r>
            <a:br>
              <a:rPr lang="en-US" sz="2500" b="1" dirty="0"/>
            </a:br>
            <a:br>
              <a:rPr lang="en-US" sz="2500" b="1" dirty="0"/>
            </a:br>
            <a:r>
              <a:rPr lang="en-US" sz="2500" b="1" dirty="0"/>
              <a:t> </a:t>
            </a:r>
            <a:r>
              <a:rPr lang="en-US" sz="2500" b="1" i="1" dirty="0">
                <a:effectLst/>
              </a:rPr>
              <a:t>Strategic Minimization of Airfare and Risk of Travel delays</a:t>
            </a:r>
            <a:endParaRPr lang="en-US" sz="2500" b="1" dirty="0"/>
          </a:p>
        </p:txBody>
      </p:sp>
      <p:sp>
        <p:nvSpPr>
          <p:cNvPr id="4" name="Text Placeholder 3">
            <a:extLst>
              <a:ext uri="{FF2B5EF4-FFF2-40B4-BE49-F238E27FC236}">
                <a16:creationId xmlns:a16="http://schemas.microsoft.com/office/drawing/2014/main" id="{3A716DFE-F2EF-EAB0-75EC-806AA79FAB22}"/>
              </a:ext>
            </a:extLst>
          </p:cNvPr>
          <p:cNvSpPr>
            <a:spLocks noGrp="1"/>
          </p:cNvSpPr>
          <p:nvPr>
            <p:ph type="body" sz="half" idx="2"/>
          </p:nvPr>
        </p:nvSpPr>
        <p:spPr>
          <a:xfrm>
            <a:off x="450742" y="4758947"/>
            <a:ext cx="3822189" cy="3742762"/>
          </a:xfrm>
        </p:spPr>
        <p:txBody>
          <a:bodyPr vert="horz" lIns="91440" tIns="45720" rIns="91440" bIns="45720" rtlCol="0">
            <a:normAutofit/>
          </a:bodyPr>
          <a:lstStyle/>
          <a:p>
            <a:pPr indent="-228600">
              <a:buFont typeface="Arial" panose="020B0604020202020204" pitchFamily="34" charset="0"/>
              <a:buChar char="•"/>
            </a:pPr>
            <a:r>
              <a:rPr lang="en-US" sz="2000" dirty="0"/>
              <a:t>Created By:</a:t>
            </a:r>
          </a:p>
          <a:p>
            <a:pPr indent="-228600">
              <a:buFont typeface="Arial" panose="020B0604020202020204" pitchFamily="34" charset="0"/>
              <a:buChar char="•"/>
            </a:pPr>
            <a:r>
              <a:rPr lang="en-US" sz="2000" dirty="0"/>
              <a:t>Michael Luc</a:t>
            </a:r>
          </a:p>
          <a:p>
            <a:pPr indent="-228600">
              <a:buFont typeface="Arial" panose="020B0604020202020204" pitchFamily="34" charset="0"/>
              <a:buChar char="•"/>
            </a:pPr>
            <a:r>
              <a:rPr lang="en-US" sz="2000" dirty="0"/>
              <a:t>Mandeep Kaur Sohi</a:t>
            </a:r>
          </a:p>
          <a:p>
            <a:pPr indent="-228600">
              <a:buFont typeface="Arial" panose="020B0604020202020204" pitchFamily="34" charset="0"/>
              <a:buChar char="•"/>
            </a:pPr>
            <a:r>
              <a:rPr lang="en-US" sz="2000" dirty="0"/>
              <a:t>Rajani </a:t>
            </a:r>
            <a:r>
              <a:rPr lang="en-US" sz="2000" dirty="0" err="1"/>
              <a:t>Muttumula</a:t>
            </a:r>
            <a:endParaRPr lang="en-US" sz="2000" dirty="0"/>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10026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306D-8EE3-46F4-7B15-C55E535BEA58}"/>
              </a:ext>
            </a:extLst>
          </p:cNvPr>
          <p:cNvSpPr>
            <a:spLocks noGrp="1"/>
          </p:cNvSpPr>
          <p:nvPr>
            <p:ph type="title"/>
          </p:nvPr>
        </p:nvSpPr>
        <p:spPr>
          <a:xfrm>
            <a:off x="7292051" y="2575889"/>
            <a:ext cx="4177496" cy="1325563"/>
          </a:xfrm>
        </p:spPr>
        <p:txBody>
          <a:bodyPr/>
          <a:lstStyle/>
          <a:p>
            <a:endParaRPr lang="en-US" dirty="0"/>
          </a:p>
        </p:txBody>
      </p:sp>
      <p:pic>
        <p:nvPicPr>
          <p:cNvPr id="5" name="Content Placeholder 4" descr="A graph of different colored bars&#10;&#10;Description automatically generated">
            <a:extLst>
              <a:ext uri="{FF2B5EF4-FFF2-40B4-BE49-F238E27FC236}">
                <a16:creationId xmlns:a16="http://schemas.microsoft.com/office/drawing/2014/main" id="{27D7DA0A-B2D3-D470-2C99-1BA68BF1CBA6}"/>
              </a:ext>
            </a:extLst>
          </p:cNvPr>
          <p:cNvPicPr>
            <a:picLocks noGrp="1" noChangeAspect="1"/>
          </p:cNvPicPr>
          <p:nvPr>
            <p:ph idx="1"/>
          </p:nvPr>
        </p:nvPicPr>
        <p:blipFill>
          <a:blip r:embed="rId2"/>
          <a:stretch>
            <a:fillRect/>
          </a:stretch>
        </p:blipFill>
        <p:spPr>
          <a:xfrm>
            <a:off x="216633" y="1257525"/>
            <a:ext cx="6311323" cy="4989081"/>
          </a:xfrm>
        </p:spPr>
      </p:pic>
      <p:pic>
        <p:nvPicPr>
          <p:cNvPr id="7" name="Picture 6" descr="A graph of different flights&#10;&#10;Description automatically generated">
            <a:extLst>
              <a:ext uri="{FF2B5EF4-FFF2-40B4-BE49-F238E27FC236}">
                <a16:creationId xmlns:a16="http://schemas.microsoft.com/office/drawing/2014/main" id="{882B8A45-B6FA-1B49-A308-FDBB4290D168}"/>
              </a:ext>
            </a:extLst>
          </p:cNvPr>
          <p:cNvPicPr>
            <a:picLocks noChangeAspect="1"/>
          </p:cNvPicPr>
          <p:nvPr/>
        </p:nvPicPr>
        <p:blipFill>
          <a:blip r:embed="rId3"/>
          <a:stretch>
            <a:fillRect/>
          </a:stretch>
        </p:blipFill>
        <p:spPr>
          <a:xfrm>
            <a:off x="6527956" y="1400538"/>
            <a:ext cx="5434079" cy="5279232"/>
          </a:xfrm>
          <a:prstGeom prst="rect">
            <a:avLst/>
          </a:prstGeom>
        </p:spPr>
      </p:pic>
    </p:spTree>
    <p:extLst>
      <p:ext uri="{BB962C8B-B14F-4D97-AF65-F5344CB8AC3E}">
        <p14:creationId xmlns:p14="http://schemas.microsoft.com/office/powerpoint/2010/main" val="3169115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6DF854-75FC-59C9-0E88-D79DF23D526E}"/>
              </a:ext>
            </a:extLst>
          </p:cNvPr>
          <p:cNvSpPr>
            <a:spLocks noGrp="1"/>
          </p:cNvSpPr>
          <p:nvPr>
            <p:ph type="title"/>
          </p:nvPr>
        </p:nvSpPr>
        <p:spPr>
          <a:xfrm>
            <a:off x="2555631" y="1441938"/>
            <a:ext cx="7080738" cy="3974124"/>
          </a:xfrm>
        </p:spPr>
        <p:txBody>
          <a:bodyPr>
            <a:normAutofit/>
          </a:bodyPr>
          <a:lstStyle/>
          <a:p>
            <a:pPr algn="ctr"/>
            <a:r>
              <a:rPr lang="en-AU" sz="5400" dirty="0">
                <a:solidFill>
                  <a:schemeClr val="bg1">
                    <a:lumMod val="95000"/>
                    <a:lumOff val="5000"/>
                  </a:schemeClr>
                </a:solidFill>
              </a:rPr>
              <a:t>Frequent Destination Data</a:t>
            </a:r>
            <a:br>
              <a:rPr lang="en-AU" sz="5400" dirty="0">
                <a:solidFill>
                  <a:schemeClr val="bg1">
                    <a:lumMod val="95000"/>
                    <a:lumOff val="5000"/>
                  </a:schemeClr>
                </a:solidFill>
              </a:rPr>
            </a:br>
            <a:br>
              <a:rPr lang="en-AU" sz="5400" dirty="0">
                <a:solidFill>
                  <a:schemeClr val="bg1">
                    <a:lumMod val="95000"/>
                    <a:lumOff val="5000"/>
                  </a:schemeClr>
                </a:solidFill>
              </a:rPr>
            </a:br>
            <a:r>
              <a:rPr lang="en-AU" sz="2000" dirty="0">
                <a:solidFill>
                  <a:schemeClr val="bg1">
                    <a:lumMod val="95000"/>
                    <a:lumOff val="5000"/>
                  </a:schemeClr>
                </a:solidFill>
              </a:rPr>
              <a:t>Where do the locals go?</a:t>
            </a:r>
            <a:endParaRPr lang="en-US" sz="2000" dirty="0">
              <a:solidFill>
                <a:schemeClr val="bg1">
                  <a:lumMod val="95000"/>
                  <a:lumOff val="5000"/>
                </a:schemeClr>
              </a:solidFill>
            </a:endParaRPr>
          </a:p>
        </p:txBody>
      </p:sp>
    </p:spTree>
    <p:extLst>
      <p:ext uri="{BB962C8B-B14F-4D97-AF65-F5344CB8AC3E}">
        <p14:creationId xmlns:p14="http://schemas.microsoft.com/office/powerpoint/2010/main" val="1425114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different colored circles&#10;&#10;Description automatically generated">
            <a:extLst>
              <a:ext uri="{FF2B5EF4-FFF2-40B4-BE49-F238E27FC236}">
                <a16:creationId xmlns:a16="http://schemas.microsoft.com/office/drawing/2014/main" id="{B22C173C-EEDF-10B4-A43B-FD9373E58A3F}"/>
              </a:ext>
            </a:extLst>
          </p:cNvPr>
          <p:cNvPicPr>
            <a:picLocks noGrp="1" noChangeAspect="1"/>
          </p:cNvPicPr>
          <p:nvPr>
            <p:ph idx="1"/>
          </p:nvPr>
        </p:nvPicPr>
        <p:blipFill>
          <a:blip r:embed="rId2"/>
          <a:stretch>
            <a:fillRect/>
          </a:stretch>
        </p:blipFill>
        <p:spPr>
          <a:xfrm>
            <a:off x="643467" y="1697821"/>
            <a:ext cx="10905066" cy="3462357"/>
          </a:xfrm>
          <a:prstGeom prst="rect">
            <a:avLst/>
          </a:prstGeom>
        </p:spPr>
      </p:pic>
    </p:spTree>
    <p:extLst>
      <p:ext uri="{BB962C8B-B14F-4D97-AF65-F5344CB8AC3E}">
        <p14:creationId xmlns:p14="http://schemas.microsoft.com/office/powerpoint/2010/main" val="164740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10;&#10;Description automatically generated">
            <a:extLst>
              <a:ext uri="{FF2B5EF4-FFF2-40B4-BE49-F238E27FC236}">
                <a16:creationId xmlns:a16="http://schemas.microsoft.com/office/drawing/2014/main" id="{E647708D-FBA6-AEE7-9A02-99EBF7D258DD}"/>
              </a:ext>
            </a:extLst>
          </p:cNvPr>
          <p:cNvPicPr>
            <a:picLocks noGrp="1" noChangeAspect="1"/>
          </p:cNvPicPr>
          <p:nvPr>
            <p:ph idx="1"/>
          </p:nvPr>
        </p:nvPicPr>
        <p:blipFill>
          <a:blip r:embed="rId2"/>
          <a:stretch>
            <a:fillRect/>
          </a:stretch>
        </p:blipFill>
        <p:spPr>
          <a:xfrm>
            <a:off x="1938489" y="643467"/>
            <a:ext cx="8315022" cy="5571066"/>
          </a:xfrm>
          <a:prstGeom prst="rect">
            <a:avLst/>
          </a:prstGeom>
        </p:spPr>
      </p:pic>
    </p:spTree>
    <p:extLst>
      <p:ext uri="{BB962C8B-B14F-4D97-AF65-F5344CB8AC3E}">
        <p14:creationId xmlns:p14="http://schemas.microsoft.com/office/powerpoint/2010/main" val="3431845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ow Weather Delays Flights, the Key Factors Explained - AFAR">
            <a:extLst>
              <a:ext uri="{FF2B5EF4-FFF2-40B4-BE49-F238E27FC236}">
                <a16:creationId xmlns:a16="http://schemas.microsoft.com/office/drawing/2014/main" id="{0136C850-E8A4-8C68-D562-2781C255D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34" name="Rectangle 513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BBD76C-3B71-9E45-949E-62305A5C284C}"/>
              </a:ext>
            </a:extLst>
          </p:cNvPr>
          <p:cNvSpPr>
            <a:spLocks noGrp="1"/>
          </p:cNvSpPr>
          <p:nvPr>
            <p:ph type="title"/>
          </p:nvPr>
        </p:nvSpPr>
        <p:spPr>
          <a:xfrm>
            <a:off x="523875" y="425950"/>
            <a:ext cx="11210925" cy="744836"/>
          </a:xfrm>
        </p:spPr>
        <p:txBody>
          <a:bodyPr vert="horz" lIns="91440" tIns="45720" rIns="91440" bIns="45720" rtlCol="0">
            <a:noAutofit/>
          </a:bodyPr>
          <a:lstStyle/>
          <a:p>
            <a:pPr algn="ctr"/>
            <a:r>
              <a:rPr lang="en-US" sz="3200" b="1">
                <a:solidFill>
                  <a:schemeClr val="tx1">
                    <a:lumMod val="85000"/>
                    <a:lumOff val="15000"/>
                  </a:schemeClr>
                </a:solidFill>
              </a:rPr>
              <a:t>Assessing the Impact of Weather on Flight Delays and Cancellations at U.S. Airports</a:t>
            </a:r>
            <a:endParaRPr lang="en-US" sz="3200" b="1" dirty="0">
              <a:solidFill>
                <a:schemeClr val="tx1">
                  <a:lumMod val="85000"/>
                  <a:lumOff val="15000"/>
                </a:schemeClr>
              </a:solidFill>
            </a:endParaRPr>
          </a:p>
        </p:txBody>
      </p:sp>
      <p:cxnSp>
        <p:nvCxnSpPr>
          <p:cNvPr id="5136" name="Straight Connector 513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138" name="Straight Connector 513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03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C469A3-DDD5-60F7-9467-FB15953EC5A5}"/>
              </a:ext>
            </a:extLst>
          </p:cNvPr>
          <p:cNvSpPr>
            <a:spLocks noGrp="1"/>
          </p:cNvSpPr>
          <p:nvPr>
            <p:ph type="title"/>
          </p:nvPr>
        </p:nvSpPr>
        <p:spPr>
          <a:xfrm>
            <a:off x="621792" y="1161288"/>
            <a:ext cx="3602736" cy="4526280"/>
          </a:xfrm>
        </p:spPr>
        <p:txBody>
          <a:bodyPr>
            <a:normAutofit/>
          </a:bodyPr>
          <a:lstStyle/>
          <a:p>
            <a:r>
              <a:rPr lang="en-AU" b="1" dirty="0"/>
              <a:t>Key Findings:</a:t>
            </a:r>
            <a:br>
              <a:rPr lang="en-AU" sz="4000" dirty="0"/>
            </a:br>
            <a:endParaRPr lang="en-US" sz="4000" dirty="0"/>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9BB8A4C-B27D-1692-6D0B-0F974D595656}"/>
              </a:ext>
            </a:extLst>
          </p:cNvPr>
          <p:cNvGraphicFramePr>
            <a:graphicFrameLocks noGrp="1"/>
          </p:cNvGraphicFramePr>
          <p:nvPr>
            <p:ph idx="1"/>
            <p:extLst>
              <p:ext uri="{D42A27DB-BD31-4B8C-83A1-F6EECF244321}">
                <p14:modId xmlns:p14="http://schemas.microsoft.com/office/powerpoint/2010/main" val="2467894107"/>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033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weather condition&#10;&#10;Description automatically generated">
            <a:extLst>
              <a:ext uri="{FF2B5EF4-FFF2-40B4-BE49-F238E27FC236}">
                <a16:creationId xmlns:a16="http://schemas.microsoft.com/office/drawing/2014/main" id="{0404ECB2-E367-4D26-FDEC-049A3F0417DE}"/>
              </a:ext>
            </a:extLst>
          </p:cNvPr>
          <p:cNvPicPr>
            <a:picLocks noGrp="1" noChangeAspect="1"/>
          </p:cNvPicPr>
          <p:nvPr>
            <p:ph idx="1"/>
          </p:nvPr>
        </p:nvPicPr>
        <p:blipFill>
          <a:blip r:embed="rId2"/>
          <a:stretch>
            <a:fillRect/>
          </a:stretch>
        </p:blipFill>
        <p:spPr>
          <a:xfrm>
            <a:off x="621675" y="956140"/>
            <a:ext cx="6589537" cy="4942152"/>
          </a:xfrm>
          <a:prstGeom prst="rect">
            <a:avLst/>
          </a:prstGeom>
        </p:spPr>
      </p:pic>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F74FC-75C2-A9A4-E09E-CE2564020574}"/>
              </a:ext>
            </a:extLst>
          </p:cNvPr>
          <p:cNvSpPr>
            <a:spLocks noGrp="1"/>
          </p:cNvSpPr>
          <p:nvPr>
            <p:ph type="title"/>
          </p:nvPr>
        </p:nvSpPr>
        <p:spPr>
          <a:xfrm>
            <a:off x="8052497" y="956139"/>
            <a:ext cx="3197660" cy="3390777"/>
          </a:xfrm>
        </p:spPr>
        <p:txBody>
          <a:bodyPr vert="horz" lIns="91440" tIns="45720" rIns="91440" bIns="45720" rtlCol="0" anchor="b">
            <a:normAutofit/>
          </a:bodyPr>
          <a:lstStyle/>
          <a:p>
            <a:r>
              <a:rPr lang="en-US" sz="4500" b="1" kern="1200" dirty="0">
                <a:solidFill>
                  <a:schemeClr val="tx1"/>
                </a:solidFill>
                <a:latin typeface="+mj-lt"/>
                <a:ea typeface="+mj-ea"/>
                <a:cs typeface="+mj-cs"/>
              </a:rPr>
              <a:t>Correlation Between Weather Variables</a:t>
            </a:r>
          </a:p>
        </p:txBody>
      </p:sp>
    </p:spTree>
    <p:extLst>
      <p:ext uri="{BB962C8B-B14F-4D97-AF65-F5344CB8AC3E}">
        <p14:creationId xmlns:p14="http://schemas.microsoft.com/office/powerpoint/2010/main" val="400653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665E0-9F88-3008-BF10-D528D370F47D}"/>
              </a:ext>
            </a:extLst>
          </p:cNvPr>
          <p:cNvSpPr>
            <a:spLocks noGrp="1"/>
          </p:cNvSpPr>
          <p:nvPr>
            <p:ph type="title"/>
          </p:nvPr>
        </p:nvSpPr>
        <p:spPr>
          <a:xfrm>
            <a:off x="838200" y="171162"/>
            <a:ext cx="3048000" cy="2371148"/>
          </a:xfrm>
        </p:spPr>
        <p:txBody>
          <a:bodyPr vert="horz" lIns="91440" tIns="45720" rIns="91440" bIns="45720" rtlCol="0" anchor="ctr">
            <a:normAutofit/>
          </a:bodyPr>
          <a:lstStyle/>
          <a:p>
            <a:r>
              <a:rPr lang="en-US" sz="2400" b="1" kern="1200" dirty="0">
                <a:solidFill>
                  <a:srgbClr val="FFFFFF"/>
                </a:solidFill>
                <a:latin typeface="+mj-lt"/>
                <a:ea typeface="+mj-ea"/>
                <a:cs typeface="+mj-cs"/>
              </a:rPr>
              <a:t>Wind Speed vs. Flight Delays/Cancellations</a:t>
            </a:r>
            <a:br>
              <a:rPr lang="en-US" sz="2200" kern="1200" dirty="0">
                <a:solidFill>
                  <a:srgbClr val="FFFFFF"/>
                </a:solidFill>
                <a:latin typeface="+mj-lt"/>
                <a:ea typeface="+mj-ea"/>
                <a:cs typeface="+mj-cs"/>
              </a:rPr>
            </a:br>
            <a:br>
              <a:rPr lang="en-US" sz="2200" kern="1200" dirty="0">
                <a:solidFill>
                  <a:srgbClr val="FFFFFF"/>
                </a:solidFill>
                <a:latin typeface="+mj-lt"/>
                <a:ea typeface="+mj-ea"/>
                <a:cs typeface="+mj-cs"/>
              </a:rPr>
            </a:br>
            <a:endParaRPr lang="en-US" sz="2200" kern="1200" dirty="0">
              <a:solidFill>
                <a:srgbClr val="FFFFFF"/>
              </a:solidFill>
              <a:latin typeface="+mj-lt"/>
              <a:ea typeface="+mj-ea"/>
              <a:cs typeface="+mj-cs"/>
            </a:endParaRPr>
          </a:p>
        </p:txBody>
      </p:sp>
      <p:pic>
        <p:nvPicPr>
          <p:cNvPr id="5" name="Content Placeholder 4" descr="A graph with blue dots&#10;&#10;Description automatically generated">
            <a:extLst>
              <a:ext uri="{FF2B5EF4-FFF2-40B4-BE49-F238E27FC236}">
                <a16:creationId xmlns:a16="http://schemas.microsoft.com/office/drawing/2014/main" id="{9EB0693A-6DE7-8E29-0911-6123B87E37DC}"/>
              </a:ext>
            </a:extLst>
          </p:cNvPr>
          <p:cNvPicPr>
            <a:picLocks noGrp="1" noChangeAspect="1"/>
          </p:cNvPicPr>
          <p:nvPr>
            <p:ph idx="1"/>
          </p:nvPr>
        </p:nvPicPr>
        <p:blipFill>
          <a:blip r:embed="rId2"/>
          <a:stretch>
            <a:fillRect/>
          </a:stretch>
        </p:blipFill>
        <p:spPr>
          <a:xfrm>
            <a:off x="4207933" y="1225227"/>
            <a:ext cx="7347537" cy="4408521"/>
          </a:xfrm>
          <a:prstGeom prst="rect">
            <a:avLst/>
          </a:prstGeom>
        </p:spPr>
      </p:pic>
    </p:spTree>
    <p:extLst>
      <p:ext uri="{BB962C8B-B14F-4D97-AF65-F5344CB8AC3E}">
        <p14:creationId xmlns:p14="http://schemas.microsoft.com/office/powerpoint/2010/main" val="432028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5F27B-F894-1A38-CCBF-06DE1224F7BF}"/>
              </a:ext>
            </a:extLst>
          </p:cNvPr>
          <p:cNvSpPr>
            <a:spLocks noGrp="1"/>
          </p:cNvSpPr>
          <p:nvPr>
            <p:ph type="title"/>
          </p:nvPr>
        </p:nvSpPr>
        <p:spPr>
          <a:xfrm>
            <a:off x="838200" y="171162"/>
            <a:ext cx="3048000" cy="2470438"/>
          </a:xfrm>
        </p:spPr>
        <p:txBody>
          <a:bodyPr vert="horz" lIns="91440" tIns="45720" rIns="91440" bIns="45720" rtlCol="0" anchor="ctr">
            <a:normAutofit/>
          </a:bodyPr>
          <a:lstStyle/>
          <a:p>
            <a:r>
              <a:rPr lang="en-US" sz="2400" b="1" kern="1200" dirty="0">
                <a:solidFill>
                  <a:srgbClr val="FFFFFF"/>
                </a:solidFill>
                <a:latin typeface="+mj-lt"/>
                <a:ea typeface="+mj-ea"/>
                <a:cs typeface="+mj-cs"/>
              </a:rPr>
              <a:t>Precipitation vs. Flight Delays/Cancellations</a:t>
            </a:r>
            <a:br>
              <a:rPr lang="en-US" sz="2200" kern="1200" dirty="0">
                <a:solidFill>
                  <a:srgbClr val="FFFFFF"/>
                </a:solidFill>
                <a:latin typeface="+mj-lt"/>
                <a:ea typeface="+mj-ea"/>
                <a:cs typeface="+mj-cs"/>
              </a:rPr>
            </a:br>
            <a:endParaRPr lang="en-US" sz="2200" kern="1200" dirty="0">
              <a:solidFill>
                <a:srgbClr val="FFFFFF"/>
              </a:solidFill>
              <a:latin typeface="+mj-lt"/>
              <a:ea typeface="+mj-ea"/>
              <a:cs typeface="+mj-cs"/>
            </a:endParaRPr>
          </a:p>
        </p:txBody>
      </p:sp>
      <p:pic>
        <p:nvPicPr>
          <p:cNvPr id="5" name="Content Placeholder 4" descr="A graph with numbers and symbols&#10;&#10;Description automatically generated with medium confidence">
            <a:extLst>
              <a:ext uri="{FF2B5EF4-FFF2-40B4-BE49-F238E27FC236}">
                <a16:creationId xmlns:a16="http://schemas.microsoft.com/office/drawing/2014/main" id="{028BBD87-B35A-48A7-7D52-3313EDAFADCC}"/>
              </a:ext>
            </a:extLst>
          </p:cNvPr>
          <p:cNvPicPr>
            <a:picLocks noGrp="1" noChangeAspect="1"/>
          </p:cNvPicPr>
          <p:nvPr>
            <p:ph idx="1"/>
          </p:nvPr>
        </p:nvPicPr>
        <p:blipFill>
          <a:blip r:embed="rId2"/>
          <a:stretch>
            <a:fillRect/>
          </a:stretch>
        </p:blipFill>
        <p:spPr>
          <a:xfrm>
            <a:off x="4207933" y="1243596"/>
            <a:ext cx="7347537" cy="4371784"/>
          </a:xfrm>
          <a:prstGeom prst="rect">
            <a:avLst/>
          </a:prstGeom>
        </p:spPr>
      </p:pic>
    </p:spTree>
    <p:extLst>
      <p:ext uri="{BB962C8B-B14F-4D97-AF65-F5344CB8AC3E}">
        <p14:creationId xmlns:p14="http://schemas.microsoft.com/office/powerpoint/2010/main" val="141588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8291D-473D-FC35-8035-FE9A50E7C288}"/>
              </a:ext>
            </a:extLst>
          </p:cNvPr>
          <p:cNvSpPr>
            <a:spLocks noGrp="1"/>
          </p:cNvSpPr>
          <p:nvPr>
            <p:ph type="title"/>
          </p:nvPr>
        </p:nvSpPr>
        <p:spPr>
          <a:xfrm>
            <a:off x="136407" y="182450"/>
            <a:ext cx="4251559" cy="2371148"/>
          </a:xfrm>
          <a:prstGeom prst="ellipse">
            <a:avLst/>
          </a:prstGeom>
        </p:spPr>
        <p:txBody>
          <a:bodyPr vert="horz" lIns="91440" tIns="45720" rIns="91440" bIns="45720" rtlCol="0" anchor="ctr">
            <a:normAutofit/>
          </a:bodyPr>
          <a:lstStyle/>
          <a:p>
            <a:r>
              <a:rPr lang="en-US" sz="2400" b="1" kern="1200" dirty="0">
                <a:solidFill>
                  <a:srgbClr val="FFFFFF"/>
                </a:solidFill>
                <a:latin typeface="+mj-lt"/>
                <a:ea typeface="+mj-ea"/>
                <a:cs typeface="+mj-cs"/>
              </a:rPr>
              <a:t>Temperature vs. Flight Delays/Cancellations</a:t>
            </a:r>
            <a:br>
              <a:rPr lang="en-US" sz="1500" kern="1200" dirty="0">
                <a:solidFill>
                  <a:srgbClr val="FFFFFF"/>
                </a:solidFill>
                <a:latin typeface="+mj-lt"/>
                <a:ea typeface="+mj-ea"/>
                <a:cs typeface="+mj-cs"/>
              </a:rPr>
            </a:br>
            <a:endParaRPr lang="en-US" sz="1500" kern="1200" dirty="0">
              <a:solidFill>
                <a:srgbClr val="FFFFFF"/>
              </a:solidFill>
              <a:latin typeface="+mj-lt"/>
              <a:ea typeface="+mj-ea"/>
              <a:cs typeface="+mj-cs"/>
            </a:endParaRPr>
          </a:p>
        </p:txBody>
      </p:sp>
      <p:pic>
        <p:nvPicPr>
          <p:cNvPr id="5" name="Content Placeholder 4" descr="A graph with numbers and symbols&#10;&#10;Description automatically generated with medium confidence">
            <a:extLst>
              <a:ext uri="{FF2B5EF4-FFF2-40B4-BE49-F238E27FC236}">
                <a16:creationId xmlns:a16="http://schemas.microsoft.com/office/drawing/2014/main" id="{BC9BC490-2AAF-184C-EBE7-4C98E1C9F7B8}"/>
              </a:ext>
            </a:extLst>
          </p:cNvPr>
          <p:cNvPicPr>
            <a:picLocks noGrp="1" noChangeAspect="1"/>
          </p:cNvPicPr>
          <p:nvPr>
            <p:ph idx="1"/>
          </p:nvPr>
        </p:nvPicPr>
        <p:blipFill>
          <a:blip r:embed="rId2"/>
          <a:stretch>
            <a:fillRect/>
          </a:stretch>
        </p:blipFill>
        <p:spPr>
          <a:xfrm>
            <a:off x="4207933" y="1243596"/>
            <a:ext cx="7347537" cy="4371784"/>
          </a:xfrm>
          <a:prstGeom prst="rect">
            <a:avLst/>
          </a:prstGeom>
        </p:spPr>
      </p:pic>
    </p:spTree>
    <p:extLst>
      <p:ext uri="{BB962C8B-B14F-4D97-AF65-F5344CB8AC3E}">
        <p14:creationId xmlns:p14="http://schemas.microsoft.com/office/powerpoint/2010/main" val="357912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82123-3A2B-CBE7-A01E-43CD5FC1222D}"/>
              </a:ext>
            </a:extLst>
          </p:cNvPr>
          <p:cNvSpPr>
            <a:spLocks noGrp="1"/>
          </p:cNvSpPr>
          <p:nvPr>
            <p:ph type="title"/>
          </p:nvPr>
        </p:nvSpPr>
        <p:spPr>
          <a:xfrm>
            <a:off x="7320466" y="609600"/>
            <a:ext cx="4140014" cy="1330839"/>
          </a:xfrm>
        </p:spPr>
        <p:txBody>
          <a:bodyPr>
            <a:normAutofit/>
          </a:bodyPr>
          <a:lstStyle/>
          <a:p>
            <a:r>
              <a:rPr lang="en-US" b="1"/>
              <a:t>Table of Contents</a:t>
            </a:r>
          </a:p>
        </p:txBody>
      </p:sp>
      <p:pic>
        <p:nvPicPr>
          <p:cNvPr id="5" name="Picture 4" descr="Plane in red circle">
            <a:extLst>
              <a:ext uri="{FF2B5EF4-FFF2-40B4-BE49-F238E27FC236}">
                <a16:creationId xmlns:a16="http://schemas.microsoft.com/office/drawing/2014/main" id="{E31DF3B4-B686-53A2-06CF-E1CAC34BB853}"/>
              </a:ext>
            </a:extLst>
          </p:cNvPr>
          <p:cNvPicPr>
            <a:picLocks noChangeAspect="1"/>
          </p:cNvPicPr>
          <p:nvPr/>
        </p:nvPicPr>
        <p:blipFill>
          <a:blip r:embed="rId2"/>
          <a:srcRect l="14493" r="15062"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4ECEB49E-8AAD-95BE-C6A3-86FDA1A4F534}"/>
              </a:ext>
            </a:extLst>
          </p:cNvPr>
          <p:cNvSpPr>
            <a:spLocks noGrp="1"/>
          </p:cNvSpPr>
          <p:nvPr>
            <p:ph idx="1"/>
          </p:nvPr>
        </p:nvSpPr>
        <p:spPr>
          <a:xfrm>
            <a:off x="7320465" y="2194102"/>
            <a:ext cx="4140013" cy="3908586"/>
          </a:xfrm>
        </p:spPr>
        <p:txBody>
          <a:bodyPr>
            <a:normAutofit/>
          </a:bodyPr>
          <a:lstStyle/>
          <a:p>
            <a:r>
              <a:rPr lang="en-AU" sz="2000"/>
              <a:t>Background</a:t>
            </a:r>
          </a:p>
          <a:p>
            <a:r>
              <a:rPr lang="en-AU" sz="2000"/>
              <a:t>Our Team</a:t>
            </a:r>
          </a:p>
          <a:p>
            <a:r>
              <a:rPr lang="en-AU" sz="2000"/>
              <a:t>Flight On-Time Analysis</a:t>
            </a:r>
          </a:p>
          <a:p>
            <a:r>
              <a:rPr lang="en-AU" sz="2000"/>
              <a:t>Weather Analysis</a:t>
            </a:r>
          </a:p>
          <a:p>
            <a:r>
              <a:rPr lang="en-AU" sz="2000" i="0">
                <a:effectLst/>
              </a:rPr>
              <a:t>Cheapest Flights Analysis</a:t>
            </a:r>
          </a:p>
          <a:p>
            <a:r>
              <a:rPr lang="en-AU" sz="2000"/>
              <a:t>Conclusion</a:t>
            </a:r>
            <a:endParaRPr lang="en-US" sz="2000"/>
          </a:p>
        </p:txBody>
      </p:sp>
    </p:spTree>
    <p:extLst>
      <p:ext uri="{BB962C8B-B14F-4D97-AF65-F5344CB8AC3E}">
        <p14:creationId xmlns:p14="http://schemas.microsoft.com/office/powerpoint/2010/main" val="1710496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8E3A76-BA80-0DE5-EF99-2CCA75E527B2}"/>
              </a:ext>
            </a:extLst>
          </p:cNvPr>
          <p:cNvSpPr>
            <a:spLocks noGrp="1"/>
          </p:cNvSpPr>
          <p:nvPr>
            <p:ph type="title"/>
          </p:nvPr>
        </p:nvSpPr>
        <p:spPr>
          <a:xfrm>
            <a:off x="838200" y="171162"/>
            <a:ext cx="3048000" cy="2371148"/>
          </a:xfrm>
        </p:spPr>
        <p:txBody>
          <a:bodyPr vert="horz" lIns="91440" tIns="45720" rIns="91440" bIns="45720" rtlCol="0" anchor="ctr">
            <a:normAutofit/>
          </a:bodyPr>
          <a:lstStyle/>
          <a:p>
            <a:r>
              <a:rPr lang="en-US" sz="2200" b="1" kern="1200" dirty="0">
                <a:solidFill>
                  <a:srgbClr val="FFFFFF"/>
                </a:solidFill>
                <a:latin typeface="+mj-lt"/>
                <a:ea typeface="+mj-ea"/>
                <a:cs typeface="+mj-cs"/>
              </a:rPr>
              <a:t>Seasonal/Monthly Weather -related Delays/Cancellations across U.S. Airports</a:t>
            </a:r>
            <a:br>
              <a:rPr lang="en-US" sz="2200" kern="1200" dirty="0">
                <a:solidFill>
                  <a:srgbClr val="FFFFFF"/>
                </a:solidFill>
                <a:latin typeface="+mj-lt"/>
                <a:ea typeface="+mj-ea"/>
                <a:cs typeface="+mj-cs"/>
              </a:rPr>
            </a:br>
            <a:endParaRPr lang="en-US" sz="2200" kern="1200" dirty="0">
              <a:solidFill>
                <a:srgbClr val="FFFFFF"/>
              </a:solidFill>
              <a:latin typeface="+mj-lt"/>
              <a:ea typeface="+mj-ea"/>
              <a:cs typeface="+mj-cs"/>
            </a:endParaRPr>
          </a:p>
        </p:txBody>
      </p:sp>
      <p:pic>
        <p:nvPicPr>
          <p:cNvPr id="7" name="Content Placeholder 6" descr="A graph with red and blue lines&#10;&#10;Description automatically generated">
            <a:extLst>
              <a:ext uri="{FF2B5EF4-FFF2-40B4-BE49-F238E27FC236}">
                <a16:creationId xmlns:a16="http://schemas.microsoft.com/office/drawing/2014/main" id="{05735C7A-241B-B5B6-5C9E-7012D658D6D0}"/>
              </a:ext>
            </a:extLst>
          </p:cNvPr>
          <p:cNvPicPr>
            <a:picLocks noGrp="1" noChangeAspect="1"/>
          </p:cNvPicPr>
          <p:nvPr>
            <p:ph idx="1"/>
          </p:nvPr>
        </p:nvPicPr>
        <p:blipFill>
          <a:blip r:embed="rId2"/>
          <a:stretch>
            <a:fillRect/>
          </a:stretch>
        </p:blipFill>
        <p:spPr>
          <a:xfrm>
            <a:off x="3886200" y="1527935"/>
            <a:ext cx="7675418" cy="4793352"/>
          </a:xfrm>
        </p:spPr>
      </p:pic>
    </p:spTree>
    <p:extLst>
      <p:ext uri="{BB962C8B-B14F-4D97-AF65-F5344CB8AC3E}">
        <p14:creationId xmlns:p14="http://schemas.microsoft.com/office/powerpoint/2010/main" val="101588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983A-F100-9AB6-B194-C58FD4409C92}"/>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b="1" kern="1200" dirty="0">
                <a:solidFill>
                  <a:srgbClr val="FFFFFF"/>
                </a:solidFill>
                <a:latin typeface="+mj-lt"/>
                <a:ea typeface="+mj-ea"/>
                <a:cs typeface="+mj-cs"/>
              </a:rPr>
              <a:t>Recommendations</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graphicFrame>
        <p:nvGraphicFramePr>
          <p:cNvPr id="12" name="Content Placeholder 3">
            <a:extLst>
              <a:ext uri="{FF2B5EF4-FFF2-40B4-BE49-F238E27FC236}">
                <a16:creationId xmlns:a16="http://schemas.microsoft.com/office/drawing/2014/main" id="{DB4FAA2E-5C32-1D0C-D4AF-1AC502944C32}"/>
              </a:ext>
            </a:extLst>
          </p:cNvPr>
          <p:cNvGraphicFramePr>
            <a:graphicFrameLocks noGrp="1"/>
          </p:cNvGraphicFramePr>
          <p:nvPr>
            <p:ph idx="1"/>
            <p:extLst>
              <p:ext uri="{D42A27DB-BD31-4B8C-83A1-F6EECF244321}">
                <p14:modId xmlns:p14="http://schemas.microsoft.com/office/powerpoint/2010/main" val="403612939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079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clean and professional presentation slide with the headline 'Cheapest Flights and Busiest Period'. The design should have a light or white background to ensure the text is easy to read. The headline should be bold, centered, and in a dark or black font. The overall aesthetic should be simple and modern, with no distracting elements, allowing the focus to remain on the title. Subtle travel-related elements like an airplane or calendar icon could be lightly incorporated, but they should not dominate the slide or distract from the main text.">
            <a:extLst>
              <a:ext uri="{FF2B5EF4-FFF2-40B4-BE49-F238E27FC236}">
                <a16:creationId xmlns:a16="http://schemas.microsoft.com/office/drawing/2014/main" id="{B5929603-6B7F-5C7E-8807-FC4ABBCE7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15145"/>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7" name="Freeform: Shape 2056">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59" name="Freeform: Shape 2058">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808A3B-EE3E-0B01-8B5C-4000246F9DF4}"/>
              </a:ext>
            </a:extLst>
          </p:cNvPr>
          <p:cNvSpPr>
            <a:spLocks noGrp="1"/>
          </p:cNvSpPr>
          <p:nvPr>
            <p:ph type="ctrTitle"/>
          </p:nvPr>
        </p:nvSpPr>
        <p:spPr>
          <a:xfrm>
            <a:off x="477981" y="1122363"/>
            <a:ext cx="4023360" cy="3204134"/>
          </a:xfrm>
        </p:spPr>
        <p:txBody>
          <a:bodyPr anchor="b">
            <a:normAutofit/>
          </a:bodyPr>
          <a:lstStyle/>
          <a:p>
            <a:pPr algn="l"/>
            <a:r>
              <a:rPr lang="en-US" sz="4800" b="1" dirty="0"/>
              <a:t>Cheapest Flights </a:t>
            </a:r>
          </a:p>
        </p:txBody>
      </p:sp>
      <p:sp>
        <p:nvSpPr>
          <p:cNvPr id="3" name="Subtitle 2">
            <a:extLst>
              <a:ext uri="{FF2B5EF4-FFF2-40B4-BE49-F238E27FC236}">
                <a16:creationId xmlns:a16="http://schemas.microsoft.com/office/drawing/2014/main" id="{680FA665-65E7-4E06-F85F-8860301FDFBF}"/>
              </a:ext>
            </a:extLst>
          </p:cNvPr>
          <p:cNvSpPr>
            <a:spLocks noGrp="1"/>
          </p:cNvSpPr>
          <p:nvPr>
            <p:ph type="subTitle" idx="1"/>
          </p:nvPr>
        </p:nvSpPr>
        <p:spPr>
          <a:xfrm>
            <a:off x="477981" y="4872922"/>
            <a:ext cx="3933306" cy="1208141"/>
          </a:xfrm>
        </p:spPr>
        <p:txBody>
          <a:bodyPr>
            <a:normAutofit/>
          </a:bodyPr>
          <a:lstStyle/>
          <a:p>
            <a:pPr algn="l"/>
            <a:r>
              <a:rPr lang="en-US" sz="2000" b="1" dirty="0"/>
              <a:t>Busiest period</a:t>
            </a:r>
          </a:p>
        </p:txBody>
      </p:sp>
      <p:sp>
        <p:nvSpPr>
          <p:cNvPr id="2061" name="Rectangle 20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3" name="Rectangle 20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08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3" name="Rectangle 12">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49D863A-ADF9-124E-589D-D91BF2A585D3}"/>
              </a:ext>
            </a:extLst>
          </p:cNvPr>
          <p:cNvSpPr>
            <a:spLocks noGrp="1"/>
          </p:cNvSpPr>
          <p:nvPr>
            <p:ph type="title"/>
          </p:nvPr>
        </p:nvSpPr>
        <p:spPr>
          <a:xfrm>
            <a:off x="1143000" y="1676400"/>
            <a:ext cx="10209628" cy="771378"/>
          </a:xfrm>
        </p:spPr>
        <p:txBody>
          <a:bodyPr anchor="t">
            <a:normAutofit/>
          </a:bodyPr>
          <a:lstStyle/>
          <a:p>
            <a:r>
              <a:rPr lang="en-US" b="1" dirty="0"/>
              <a:t>Key Findings: Busiest Travel Months</a:t>
            </a:r>
            <a:r>
              <a:rPr lang="en-US" sz="4000" b="1" dirty="0"/>
              <a:t>	</a:t>
            </a:r>
          </a:p>
        </p:txBody>
      </p:sp>
      <p:graphicFrame>
        <p:nvGraphicFramePr>
          <p:cNvPr id="20" name="Rectangle 2">
            <a:extLst>
              <a:ext uri="{FF2B5EF4-FFF2-40B4-BE49-F238E27FC236}">
                <a16:creationId xmlns:a16="http://schemas.microsoft.com/office/drawing/2014/main" id="{30B98369-4B5D-6A81-B21E-A861C1796311}"/>
              </a:ext>
            </a:extLst>
          </p:cNvPr>
          <p:cNvGraphicFramePr>
            <a:graphicFrameLocks noGrp="1"/>
          </p:cNvGraphicFramePr>
          <p:nvPr>
            <p:ph idx="1"/>
          </p:nvPr>
        </p:nvGraphicFramePr>
        <p:xfrm>
          <a:off x="1265506" y="2857500"/>
          <a:ext cx="9660988"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0838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blue bars&#10;&#10;Description automatically generated with medium confidence">
            <a:extLst>
              <a:ext uri="{FF2B5EF4-FFF2-40B4-BE49-F238E27FC236}">
                <a16:creationId xmlns:a16="http://schemas.microsoft.com/office/drawing/2014/main" id="{C3817CF1-DF62-7FAE-DEEC-A7E0D193BB18}"/>
              </a:ext>
            </a:extLst>
          </p:cNvPr>
          <p:cNvPicPr>
            <a:picLocks noGrp="1" noChangeAspect="1"/>
          </p:cNvPicPr>
          <p:nvPr>
            <p:ph idx="1"/>
          </p:nvPr>
        </p:nvPicPr>
        <p:blipFill>
          <a:blip r:embed="rId2"/>
          <a:stretch>
            <a:fillRect/>
          </a:stretch>
        </p:blipFill>
        <p:spPr>
          <a:xfrm>
            <a:off x="457200" y="637794"/>
            <a:ext cx="11277600" cy="5582412"/>
          </a:xfrm>
          <a:prstGeom prst="rect">
            <a:avLst/>
          </a:prstGeom>
        </p:spPr>
      </p:pic>
    </p:spTree>
    <p:extLst>
      <p:ext uri="{BB962C8B-B14F-4D97-AF65-F5344CB8AC3E}">
        <p14:creationId xmlns:p14="http://schemas.microsoft.com/office/powerpoint/2010/main" val="3319363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different colored bars&#10;&#10;Description automatically generated">
            <a:extLst>
              <a:ext uri="{FF2B5EF4-FFF2-40B4-BE49-F238E27FC236}">
                <a16:creationId xmlns:a16="http://schemas.microsoft.com/office/drawing/2014/main" id="{D22F810D-656C-C3F7-0D14-996EE7CBD35B}"/>
              </a:ext>
            </a:extLst>
          </p:cNvPr>
          <p:cNvPicPr>
            <a:picLocks noGrp="1" noChangeAspect="1"/>
          </p:cNvPicPr>
          <p:nvPr>
            <p:ph idx="1"/>
          </p:nvPr>
        </p:nvPicPr>
        <p:blipFill>
          <a:blip r:embed="rId2"/>
          <a:srcRect r="6076" b="-1"/>
          <a:stretch/>
        </p:blipFill>
        <p:spPr>
          <a:xfrm>
            <a:off x="457200" y="457200"/>
            <a:ext cx="11277600" cy="5943600"/>
          </a:xfrm>
          <a:prstGeom prst="rect">
            <a:avLst/>
          </a:prstGeom>
        </p:spPr>
      </p:pic>
    </p:spTree>
    <p:extLst>
      <p:ext uri="{BB962C8B-B14F-4D97-AF65-F5344CB8AC3E}">
        <p14:creationId xmlns:p14="http://schemas.microsoft.com/office/powerpoint/2010/main" val="664968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blue squares&#10;&#10;Description automatically generated">
            <a:extLst>
              <a:ext uri="{FF2B5EF4-FFF2-40B4-BE49-F238E27FC236}">
                <a16:creationId xmlns:a16="http://schemas.microsoft.com/office/drawing/2014/main" id="{138F8A30-D5CD-A8EE-37B9-B1A51C2EE1F3}"/>
              </a:ext>
            </a:extLst>
          </p:cNvPr>
          <p:cNvPicPr>
            <a:picLocks noChangeAspect="1"/>
          </p:cNvPicPr>
          <p:nvPr/>
        </p:nvPicPr>
        <p:blipFill>
          <a:blip r:embed="rId2"/>
          <a:stretch>
            <a:fillRect/>
          </a:stretch>
        </p:blipFill>
        <p:spPr>
          <a:xfrm>
            <a:off x="2058995" y="643467"/>
            <a:ext cx="8074010" cy="5571066"/>
          </a:xfrm>
          <a:prstGeom prst="rect">
            <a:avLst/>
          </a:prstGeom>
        </p:spPr>
      </p:pic>
    </p:spTree>
    <p:extLst>
      <p:ext uri="{BB962C8B-B14F-4D97-AF65-F5344CB8AC3E}">
        <p14:creationId xmlns:p14="http://schemas.microsoft.com/office/powerpoint/2010/main" val="420854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with blue dots and red line&#10;&#10;Description automatically generated">
            <a:extLst>
              <a:ext uri="{FF2B5EF4-FFF2-40B4-BE49-F238E27FC236}">
                <a16:creationId xmlns:a16="http://schemas.microsoft.com/office/drawing/2014/main" id="{8E18E993-3E1A-FDB3-AAD1-D6308110BAD9}"/>
              </a:ext>
            </a:extLst>
          </p:cNvPr>
          <p:cNvPicPr>
            <a:picLocks noGrp="1" noChangeAspect="1"/>
          </p:cNvPicPr>
          <p:nvPr>
            <p:ph idx="1"/>
          </p:nvPr>
        </p:nvPicPr>
        <p:blipFill>
          <a:blip r:embed="rId2"/>
          <a:stretch>
            <a:fillRect/>
          </a:stretch>
        </p:blipFill>
        <p:spPr>
          <a:xfrm>
            <a:off x="1725743" y="1825625"/>
            <a:ext cx="8740513" cy="4351338"/>
          </a:xfrm>
        </p:spPr>
      </p:pic>
    </p:spTree>
    <p:extLst>
      <p:ext uri="{BB962C8B-B14F-4D97-AF65-F5344CB8AC3E}">
        <p14:creationId xmlns:p14="http://schemas.microsoft.com/office/powerpoint/2010/main" val="4081918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4" name="Rectangle 5133">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6" name="Right Triangle 513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8" name="Rectangle 5137">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17,666 Conclusion Stock Photos - Free ...">
            <a:extLst>
              <a:ext uri="{FF2B5EF4-FFF2-40B4-BE49-F238E27FC236}">
                <a16:creationId xmlns:a16="http://schemas.microsoft.com/office/drawing/2014/main" id="{A697BE6E-6A15-85FD-9E17-2206D23BA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8" r="-1" b="-1"/>
          <a:stretch/>
        </p:blipFill>
        <p:spPr bwMode="auto">
          <a:xfrm>
            <a:off x="1111722" y="918546"/>
            <a:ext cx="7447590" cy="497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118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2248AC-1818-43EF-4607-0A202254B6E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F9D5EF-8A6A-49CA-F403-630E3F89B1D1}"/>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Takeaways!	</a:t>
            </a:r>
          </a:p>
        </p:txBody>
      </p:sp>
      <p:graphicFrame>
        <p:nvGraphicFramePr>
          <p:cNvPr id="22" name="Rectangle 2">
            <a:extLst>
              <a:ext uri="{FF2B5EF4-FFF2-40B4-BE49-F238E27FC236}">
                <a16:creationId xmlns:a16="http://schemas.microsoft.com/office/drawing/2014/main" id="{E6A38E83-AD0E-DB9D-AE85-22F97151DAAC}"/>
              </a:ext>
            </a:extLst>
          </p:cNvPr>
          <p:cNvGraphicFramePr>
            <a:graphicFrameLocks noGrp="1"/>
          </p:cNvGraphicFramePr>
          <p:nvPr>
            <p:ph idx="1"/>
            <p:extLst>
              <p:ext uri="{D42A27DB-BD31-4B8C-83A1-F6EECF244321}">
                <p14:modId xmlns:p14="http://schemas.microsoft.com/office/powerpoint/2010/main" val="37783427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048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158E6-1DB2-331B-417C-C9DA2C0C38E2}"/>
              </a:ext>
            </a:extLst>
          </p:cNvPr>
          <p:cNvSpPr>
            <a:spLocks noGrp="1"/>
          </p:cNvSpPr>
          <p:nvPr>
            <p:ph type="title"/>
          </p:nvPr>
        </p:nvSpPr>
        <p:spPr>
          <a:xfrm>
            <a:off x="761803" y="350196"/>
            <a:ext cx="4646904" cy="1624520"/>
          </a:xfrm>
        </p:spPr>
        <p:txBody>
          <a:bodyPr anchor="ctr">
            <a:normAutofit/>
          </a:bodyPr>
          <a:lstStyle/>
          <a:p>
            <a:r>
              <a:rPr lang="en-AU" sz="4000" b="1" dirty="0"/>
              <a:t>Background</a:t>
            </a:r>
            <a:br>
              <a:rPr lang="en-AU" sz="4000" dirty="0"/>
            </a:br>
            <a:endParaRPr lang="en-US" sz="4000" dirty="0"/>
          </a:p>
        </p:txBody>
      </p:sp>
      <p:sp>
        <p:nvSpPr>
          <p:cNvPr id="3" name="Content Placeholder 2">
            <a:extLst>
              <a:ext uri="{FF2B5EF4-FFF2-40B4-BE49-F238E27FC236}">
                <a16:creationId xmlns:a16="http://schemas.microsoft.com/office/drawing/2014/main" id="{C3B2CA3E-484D-77DF-D506-47E350FCEC7C}"/>
              </a:ext>
            </a:extLst>
          </p:cNvPr>
          <p:cNvSpPr>
            <a:spLocks noGrp="1"/>
          </p:cNvSpPr>
          <p:nvPr>
            <p:ph idx="1"/>
          </p:nvPr>
        </p:nvSpPr>
        <p:spPr>
          <a:xfrm>
            <a:off x="361244" y="2133600"/>
            <a:ext cx="5047463" cy="4222750"/>
          </a:xfrm>
        </p:spPr>
        <p:txBody>
          <a:bodyPr anchor="ctr">
            <a:normAutofit/>
          </a:bodyPr>
          <a:lstStyle/>
          <a:p>
            <a:r>
              <a:rPr lang="en-AU" sz="2400" dirty="0"/>
              <a:t>We all want to travel abroad but have noticed significant issues with flight delays. </a:t>
            </a:r>
          </a:p>
          <a:p>
            <a:r>
              <a:rPr lang="en-AU" sz="2400" dirty="0"/>
              <a:t>We know the Australian system does not compensate us for this, and when travelling with kids this is a nightmare! </a:t>
            </a:r>
          </a:p>
          <a:p>
            <a:r>
              <a:rPr lang="en-AU" sz="2400" dirty="0"/>
              <a:t>We wanted to optimise our travel, travel like a local and build our opinion on real life data. </a:t>
            </a:r>
          </a:p>
          <a:p>
            <a:pPr marL="0" indent="0">
              <a:buNone/>
            </a:pPr>
            <a:endParaRPr lang="en-US" sz="2000" dirty="0"/>
          </a:p>
        </p:txBody>
      </p:sp>
      <p:pic>
        <p:nvPicPr>
          <p:cNvPr id="5" name="Picture 4" descr="Aircraft wing during sunset">
            <a:extLst>
              <a:ext uri="{FF2B5EF4-FFF2-40B4-BE49-F238E27FC236}">
                <a16:creationId xmlns:a16="http://schemas.microsoft.com/office/drawing/2014/main" id="{AB0F5BE2-B8B9-1EDA-03D5-969D395510E9}"/>
              </a:ext>
            </a:extLst>
          </p:cNvPr>
          <p:cNvPicPr>
            <a:picLocks noChangeAspect="1"/>
          </p:cNvPicPr>
          <p:nvPr/>
        </p:nvPicPr>
        <p:blipFill>
          <a:blip r:embed="rId2"/>
          <a:srcRect l="12779" r="20480"/>
          <a:stretch/>
        </p:blipFill>
        <p:spPr>
          <a:xfrm>
            <a:off x="6096000" y="1"/>
            <a:ext cx="6102825" cy="6858000"/>
          </a:xfrm>
          <a:prstGeom prst="rect">
            <a:avLst/>
          </a:prstGeom>
        </p:spPr>
      </p:pic>
    </p:spTree>
    <p:extLst>
      <p:ext uri="{BB962C8B-B14F-4D97-AF65-F5344CB8AC3E}">
        <p14:creationId xmlns:p14="http://schemas.microsoft.com/office/powerpoint/2010/main" val="2839722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ight Triangle 615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Rectangle 6154">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y Mark Kennedy and Brian Kelly - ppt download">
            <a:extLst>
              <a:ext uri="{FF2B5EF4-FFF2-40B4-BE49-F238E27FC236}">
                <a16:creationId xmlns:a16="http://schemas.microsoft.com/office/drawing/2014/main" id="{E0EAA85B-04D3-34EE-584F-D985F01724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163" y="1229451"/>
            <a:ext cx="7746709" cy="435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29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0A4C-73C6-52A3-88FE-EFA5A7E1BE15}"/>
              </a:ext>
            </a:extLst>
          </p:cNvPr>
          <p:cNvSpPr>
            <a:spLocks noGrp="1"/>
          </p:cNvSpPr>
          <p:nvPr>
            <p:ph type="title"/>
          </p:nvPr>
        </p:nvSpPr>
        <p:spPr/>
        <p:txBody>
          <a:bodyPr/>
          <a:lstStyle/>
          <a:p>
            <a:r>
              <a:rPr lang="en-US" b="1" dirty="0"/>
              <a:t>Data Sources</a:t>
            </a:r>
          </a:p>
        </p:txBody>
      </p:sp>
      <p:graphicFrame>
        <p:nvGraphicFramePr>
          <p:cNvPr id="5" name="Content Placeholder 2">
            <a:extLst>
              <a:ext uri="{FF2B5EF4-FFF2-40B4-BE49-F238E27FC236}">
                <a16:creationId xmlns:a16="http://schemas.microsoft.com/office/drawing/2014/main" id="{E9796364-DC25-4E4E-C651-1EEBD8CB40A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152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professional and clean presentation slide with the headline 'Flight On Time Data'. The design should feature a light or white background for maximum readability. The headline should be bold, large, and centered in a dark or black font to make it easily legible. The overall layout should be simple and modern, with no distracting elements, allowing the focus to remain on the title. Subtle aviation-related icons, like a small airplane or runway symbol, can be included for context, but they should remain understated and not interfere with the text.">
            <a:extLst>
              <a:ext uri="{FF2B5EF4-FFF2-40B4-BE49-F238E27FC236}">
                <a16:creationId xmlns:a16="http://schemas.microsoft.com/office/drawing/2014/main" id="{CD4BA4A1-9763-4421-1A78-2AB4C917C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460" b="15617"/>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BB727F-E90B-6E98-1664-8BE9CFB7B805}"/>
              </a:ext>
            </a:extLst>
          </p:cNvPr>
          <p:cNvSpPr>
            <a:spLocks noGrp="1"/>
          </p:cNvSpPr>
          <p:nvPr>
            <p:ph type="title"/>
          </p:nvPr>
        </p:nvSpPr>
        <p:spPr>
          <a:xfrm>
            <a:off x="838200" y="365125"/>
            <a:ext cx="3822189" cy="1899912"/>
          </a:xfrm>
        </p:spPr>
        <p:txBody>
          <a:bodyPr>
            <a:normAutofit/>
          </a:bodyPr>
          <a:lstStyle/>
          <a:p>
            <a:r>
              <a:rPr lang="en-AU" sz="4000" b="1" dirty="0"/>
              <a:t>Flight On Time Data</a:t>
            </a:r>
            <a:br>
              <a:rPr lang="en-AU" sz="4000" dirty="0"/>
            </a:br>
            <a:endParaRPr lang="en-US" sz="4000" dirty="0"/>
          </a:p>
        </p:txBody>
      </p:sp>
      <p:graphicFrame>
        <p:nvGraphicFramePr>
          <p:cNvPr id="1042" name="Content Placeholder 2">
            <a:extLst>
              <a:ext uri="{FF2B5EF4-FFF2-40B4-BE49-F238E27FC236}">
                <a16:creationId xmlns:a16="http://schemas.microsoft.com/office/drawing/2014/main" id="{05CB8C49-2BB3-5C9E-C1E6-D653D5CE46CE}"/>
              </a:ext>
            </a:extLst>
          </p:cNvPr>
          <p:cNvGraphicFramePr>
            <a:graphicFrameLocks noGrp="1"/>
          </p:cNvGraphicFramePr>
          <p:nvPr>
            <p:ph idx="1"/>
          </p:nvPr>
        </p:nvGraphicFramePr>
        <p:xfrm>
          <a:off x="382737" y="2265037"/>
          <a:ext cx="4279232" cy="3911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507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of different colored lines&#10;&#10;Description automatically generated">
            <a:extLst>
              <a:ext uri="{FF2B5EF4-FFF2-40B4-BE49-F238E27FC236}">
                <a16:creationId xmlns:a16="http://schemas.microsoft.com/office/drawing/2014/main" id="{02A0AEC9-AE8E-37B7-C136-824A42133B22}"/>
              </a:ext>
            </a:extLst>
          </p:cNvPr>
          <p:cNvPicPr>
            <a:picLocks noGrp="1" noChangeAspect="1"/>
          </p:cNvPicPr>
          <p:nvPr>
            <p:ph idx="1"/>
          </p:nvPr>
        </p:nvPicPr>
        <p:blipFill>
          <a:blip r:embed="rId2"/>
          <a:srcRect b="5081"/>
          <a:stretch/>
        </p:blipFill>
        <p:spPr>
          <a:xfrm>
            <a:off x="811814" y="457200"/>
            <a:ext cx="10568372" cy="5943600"/>
          </a:xfrm>
          <a:prstGeom prst="rect">
            <a:avLst/>
          </a:prstGeom>
        </p:spPr>
      </p:pic>
      <p:sp>
        <p:nvSpPr>
          <p:cNvPr id="5" name="TextBox 4">
            <a:extLst>
              <a:ext uri="{FF2B5EF4-FFF2-40B4-BE49-F238E27FC236}">
                <a16:creationId xmlns:a16="http://schemas.microsoft.com/office/drawing/2014/main" id="{D35CB0A4-3FA5-418E-1C4F-9E50805D429A}"/>
              </a:ext>
            </a:extLst>
          </p:cNvPr>
          <p:cNvSpPr txBox="1"/>
          <p:nvPr/>
        </p:nvSpPr>
        <p:spPr>
          <a:xfrm>
            <a:off x="3048000" y="3247156"/>
            <a:ext cx="6096000" cy="369332"/>
          </a:xfrm>
          <a:prstGeom prst="rect">
            <a:avLst/>
          </a:prstGeom>
          <a:noFill/>
        </p:spPr>
        <p:txBody>
          <a:bodyPr wrap="square">
            <a:spAutoFit/>
          </a:bodyPr>
          <a:lstStyle/>
          <a:p>
            <a:endParaRPr lang="en-AU" dirty="0"/>
          </a:p>
        </p:txBody>
      </p:sp>
    </p:spTree>
    <p:extLst>
      <p:ext uri="{BB962C8B-B14F-4D97-AF65-F5344CB8AC3E}">
        <p14:creationId xmlns:p14="http://schemas.microsoft.com/office/powerpoint/2010/main" val="1935926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FC51E-9168-345B-4C41-DB932E45F952}"/>
              </a:ext>
            </a:extLst>
          </p:cNvPr>
          <p:cNvSpPr>
            <a:spLocks noGrp="1"/>
          </p:cNvSpPr>
          <p:nvPr>
            <p:ph type="title"/>
          </p:nvPr>
        </p:nvSpPr>
        <p:spPr>
          <a:xfrm>
            <a:off x="761803" y="350196"/>
            <a:ext cx="4646904" cy="1624520"/>
          </a:xfrm>
        </p:spPr>
        <p:txBody>
          <a:bodyPr anchor="ctr">
            <a:normAutofit/>
          </a:bodyPr>
          <a:lstStyle/>
          <a:p>
            <a:r>
              <a:rPr lang="en-US" b="1"/>
              <a:t>One-way ANOVA</a:t>
            </a:r>
            <a:endParaRPr lang="en-US" b="1" dirty="0"/>
          </a:p>
        </p:txBody>
      </p:sp>
      <p:sp>
        <p:nvSpPr>
          <p:cNvPr id="3" name="Content Placeholder 2">
            <a:extLst>
              <a:ext uri="{FF2B5EF4-FFF2-40B4-BE49-F238E27FC236}">
                <a16:creationId xmlns:a16="http://schemas.microsoft.com/office/drawing/2014/main" id="{506F48DC-7A1C-7DAC-1169-7FD2D8129911}"/>
              </a:ext>
            </a:extLst>
          </p:cNvPr>
          <p:cNvSpPr>
            <a:spLocks noGrp="1"/>
          </p:cNvSpPr>
          <p:nvPr>
            <p:ph idx="1"/>
          </p:nvPr>
        </p:nvSpPr>
        <p:spPr>
          <a:xfrm>
            <a:off x="361244" y="2743200"/>
            <a:ext cx="5727929" cy="3613149"/>
          </a:xfrm>
        </p:spPr>
        <p:txBody>
          <a:bodyPr anchor="ctr">
            <a:noAutofit/>
          </a:bodyPr>
          <a:lstStyle/>
          <a:p>
            <a:r>
              <a:rPr lang="en-AU" sz="2400" b="0" i="0" dirty="0">
                <a:effectLst/>
                <a:latin typeface="Monaco" pitchFamily="2" charset="77"/>
              </a:rPr>
              <a:t>Los Angeles Airport  0.765341 </a:t>
            </a:r>
          </a:p>
          <a:p>
            <a:r>
              <a:rPr lang="en-AU" sz="2400" b="0" i="0" dirty="0">
                <a:effectLst/>
                <a:latin typeface="Monaco" pitchFamily="2" charset="77"/>
              </a:rPr>
              <a:t>Dallas Fort Worth Airport  0.808250</a:t>
            </a:r>
          </a:p>
          <a:p>
            <a:r>
              <a:rPr lang="en-AU" sz="2400" b="0" i="0" dirty="0">
                <a:effectLst/>
                <a:latin typeface="Monaco" pitchFamily="2" charset="77"/>
              </a:rPr>
              <a:t>Denver Airport  0.818672 </a:t>
            </a:r>
          </a:p>
          <a:p>
            <a:r>
              <a:rPr lang="en-AU" sz="2400" b="0" i="0" dirty="0">
                <a:effectLst/>
                <a:latin typeface="Monaco" pitchFamily="2" charset="77"/>
              </a:rPr>
              <a:t>Melbourne Airport 0.791444 </a:t>
            </a:r>
          </a:p>
          <a:p>
            <a:endParaRPr lang="en-AU" sz="2400" b="0" i="0" dirty="0">
              <a:effectLst/>
              <a:latin typeface="Monaco" pitchFamily="2" charset="77"/>
            </a:endParaRPr>
          </a:p>
          <a:p>
            <a:r>
              <a:rPr lang="en-AU" sz="2400" b="0" i="0" dirty="0">
                <a:effectLst/>
                <a:latin typeface="Monaco" pitchFamily="2" charset="77"/>
              </a:rPr>
              <a:t>F-Statistic: 101.3218698056186,</a:t>
            </a:r>
          </a:p>
          <a:p>
            <a:r>
              <a:rPr lang="en-AU" sz="2400" b="0" i="0" dirty="0">
                <a:effectLst/>
                <a:latin typeface="Monaco" pitchFamily="2" charset="77"/>
              </a:rPr>
              <a:t>P-Value: 1.4396639574560608e-59</a:t>
            </a:r>
            <a:endParaRPr lang="en-US" sz="2400" dirty="0"/>
          </a:p>
        </p:txBody>
      </p:sp>
      <p:pic>
        <p:nvPicPr>
          <p:cNvPr id="5" name="Picture 4" descr="Planes on an airport">
            <a:extLst>
              <a:ext uri="{FF2B5EF4-FFF2-40B4-BE49-F238E27FC236}">
                <a16:creationId xmlns:a16="http://schemas.microsoft.com/office/drawing/2014/main" id="{63C6540A-7575-5D5A-FBE3-B8A634EC4260}"/>
              </a:ext>
            </a:extLst>
          </p:cNvPr>
          <p:cNvPicPr>
            <a:picLocks noChangeAspect="1"/>
          </p:cNvPicPr>
          <p:nvPr/>
        </p:nvPicPr>
        <p:blipFill>
          <a:blip r:embed="rId3"/>
          <a:srcRect l="29192" r="8739" b="1"/>
          <a:stretch/>
        </p:blipFill>
        <p:spPr>
          <a:xfrm>
            <a:off x="6096000" y="1"/>
            <a:ext cx="6102825" cy="6858000"/>
          </a:xfrm>
          <a:prstGeom prst="rect">
            <a:avLst/>
          </a:prstGeom>
        </p:spPr>
      </p:pic>
    </p:spTree>
    <p:extLst>
      <p:ext uri="{BB962C8B-B14F-4D97-AF65-F5344CB8AC3E}">
        <p14:creationId xmlns:p14="http://schemas.microsoft.com/office/powerpoint/2010/main" val="1262290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10;&#10;Description automatically generated">
            <a:extLst>
              <a:ext uri="{FF2B5EF4-FFF2-40B4-BE49-F238E27FC236}">
                <a16:creationId xmlns:a16="http://schemas.microsoft.com/office/drawing/2014/main" id="{BA9E03F0-41F1-E8BA-795A-E8BB5F1F01D0}"/>
              </a:ext>
            </a:extLst>
          </p:cNvPr>
          <p:cNvPicPr>
            <a:picLocks noGrp="1" noChangeAspect="1"/>
          </p:cNvPicPr>
          <p:nvPr>
            <p:ph idx="1"/>
          </p:nvPr>
        </p:nvPicPr>
        <p:blipFill>
          <a:blip r:embed="rId2"/>
          <a:stretch>
            <a:fillRect/>
          </a:stretch>
        </p:blipFill>
        <p:spPr>
          <a:xfrm>
            <a:off x="3194403" y="643467"/>
            <a:ext cx="5803193" cy="5571066"/>
          </a:xfrm>
          <a:prstGeom prst="rect">
            <a:avLst/>
          </a:prstGeom>
        </p:spPr>
      </p:pic>
    </p:spTree>
    <p:extLst>
      <p:ext uri="{BB962C8B-B14F-4D97-AF65-F5344CB8AC3E}">
        <p14:creationId xmlns:p14="http://schemas.microsoft.com/office/powerpoint/2010/main" val="287091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hart of different colored squares&#10;&#10;Description automatically generated">
            <a:extLst>
              <a:ext uri="{FF2B5EF4-FFF2-40B4-BE49-F238E27FC236}">
                <a16:creationId xmlns:a16="http://schemas.microsoft.com/office/drawing/2014/main" id="{DD97298F-88FA-C13D-BC12-25C9BB9C3079}"/>
              </a:ext>
            </a:extLst>
          </p:cNvPr>
          <p:cNvPicPr>
            <a:picLocks noGrp="1" noChangeAspect="1"/>
          </p:cNvPicPr>
          <p:nvPr>
            <p:ph idx="1"/>
          </p:nvPr>
        </p:nvPicPr>
        <p:blipFill>
          <a:blip r:embed="rId2"/>
          <a:stretch>
            <a:fillRect/>
          </a:stretch>
        </p:blipFill>
        <p:spPr>
          <a:xfrm>
            <a:off x="1922917" y="643467"/>
            <a:ext cx="8346165" cy="5571066"/>
          </a:xfrm>
          <a:prstGeom prst="rect">
            <a:avLst/>
          </a:prstGeom>
        </p:spPr>
      </p:pic>
    </p:spTree>
    <p:extLst>
      <p:ext uri="{BB962C8B-B14F-4D97-AF65-F5344CB8AC3E}">
        <p14:creationId xmlns:p14="http://schemas.microsoft.com/office/powerpoint/2010/main" val="3096505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329</TotalTime>
  <Words>447</Words>
  <Application>Microsoft Office PowerPoint</Application>
  <PresentationFormat>Widescreen</PresentationFormat>
  <Paragraphs>65</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Calibri</vt:lpstr>
      <vt:lpstr>Monaco</vt:lpstr>
      <vt:lpstr>Office Theme</vt:lpstr>
      <vt:lpstr>SMART Project   Strategic Minimization of Airfare and Risk of Travel delays</vt:lpstr>
      <vt:lpstr>Table of Contents</vt:lpstr>
      <vt:lpstr>Background </vt:lpstr>
      <vt:lpstr>Data Sources</vt:lpstr>
      <vt:lpstr>Flight On Time Data </vt:lpstr>
      <vt:lpstr>PowerPoint Presentation</vt:lpstr>
      <vt:lpstr>One-way ANOVA</vt:lpstr>
      <vt:lpstr>PowerPoint Presentation</vt:lpstr>
      <vt:lpstr>PowerPoint Presentation</vt:lpstr>
      <vt:lpstr>PowerPoint Presentation</vt:lpstr>
      <vt:lpstr>Frequent Destination Data  Where do the locals go?</vt:lpstr>
      <vt:lpstr>PowerPoint Presentation</vt:lpstr>
      <vt:lpstr>PowerPoint Presentation</vt:lpstr>
      <vt:lpstr>Assessing the Impact of Weather on Flight Delays and Cancellations at U.S. Airports</vt:lpstr>
      <vt:lpstr>Key Findings: </vt:lpstr>
      <vt:lpstr>Correlation Between Weather Variables</vt:lpstr>
      <vt:lpstr>Wind Speed vs. Flight Delays/Cancellations  </vt:lpstr>
      <vt:lpstr>Precipitation vs. Flight Delays/Cancellations </vt:lpstr>
      <vt:lpstr>Temperature vs. Flight Delays/Cancellations </vt:lpstr>
      <vt:lpstr>Seasonal/Monthly Weather -related Delays/Cancellations across U.S. Airports </vt:lpstr>
      <vt:lpstr>Recommendations </vt:lpstr>
      <vt:lpstr>Cheapest Flights </vt:lpstr>
      <vt:lpstr>Key Findings: Busiest Travel Months </vt:lpstr>
      <vt:lpstr>PowerPoint Presentation</vt:lpstr>
      <vt:lpstr>PowerPoint Presentation</vt:lpstr>
      <vt:lpstr>PowerPoint Presentation</vt:lpstr>
      <vt:lpstr>PowerPoint Presentation</vt:lpstr>
      <vt:lpstr>PowerPoint Presentation</vt:lpstr>
      <vt:lpstr>Takeaways!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sohimandeep17@gmail.com</dc:creator>
  <cp:lastModifiedBy>Mike Luc</cp:lastModifiedBy>
  <cp:revision>29</cp:revision>
  <dcterms:created xsi:type="dcterms:W3CDTF">2024-10-08T03:43:20Z</dcterms:created>
  <dcterms:modified xsi:type="dcterms:W3CDTF">2024-10-10T06:55:52Z</dcterms:modified>
</cp:coreProperties>
</file>